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9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4" r:id="rId1"/>
    <p:sldMasterId id="2147485621" r:id="rId2"/>
    <p:sldMasterId id="2147485635" r:id="rId3"/>
    <p:sldMasterId id="2147485650" r:id="rId4"/>
  </p:sldMasterIdLst>
  <p:notesMasterIdLst>
    <p:notesMasterId r:id="rId14"/>
  </p:notesMasterIdLst>
  <p:handoutMasterIdLst>
    <p:handoutMasterId r:id="rId15"/>
  </p:handoutMasterIdLst>
  <p:sldIdLst>
    <p:sldId id="446" r:id="rId5"/>
    <p:sldId id="884" r:id="rId6"/>
    <p:sldId id="893" r:id="rId7"/>
    <p:sldId id="894" r:id="rId8"/>
    <p:sldId id="891" r:id="rId9"/>
    <p:sldId id="898" r:id="rId10"/>
    <p:sldId id="899" r:id="rId11"/>
    <p:sldId id="897" r:id="rId12"/>
    <p:sldId id="895" r:id="rId13"/>
  </p:sldIdLst>
  <p:sldSz cx="9906000" cy="6858000" type="A4"/>
  <p:notesSz cx="6797675" cy="9926638"/>
  <p:custDataLst>
    <p:tags r:id="rId16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6">
          <p15:clr>
            <a:srgbClr val="A4A3A4"/>
          </p15:clr>
        </p15:guide>
        <p15:guide id="2" orient="horz" pos="2285">
          <p15:clr>
            <a:srgbClr val="A4A3A4"/>
          </p15:clr>
        </p15:guide>
        <p15:guide id="3" orient="horz" pos="3375">
          <p15:clr>
            <a:srgbClr val="A4A3A4"/>
          </p15:clr>
        </p15:guide>
        <p15:guide id="4" orient="horz" pos="4097">
          <p15:clr>
            <a:srgbClr val="A4A3A4"/>
          </p15:clr>
        </p15:guide>
        <p15:guide id="5" pos="75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5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0BA4"/>
    <a:srgbClr val="5B9BD5"/>
    <a:srgbClr val="595959"/>
    <a:srgbClr val="6AFF21"/>
    <a:srgbClr val="BD65FF"/>
    <a:srgbClr val="157CFF"/>
    <a:srgbClr val="9BFFF5"/>
    <a:srgbClr val="235F31"/>
    <a:srgbClr val="C00000"/>
    <a:srgbClr val="1D4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2" autoAdjust="0"/>
    <p:restoredTop sz="95986" autoAdjust="0"/>
  </p:normalViewPr>
  <p:slideViewPr>
    <p:cSldViewPr snapToGrid="0">
      <p:cViewPr>
        <p:scale>
          <a:sx n="120" d="100"/>
          <a:sy n="120" d="100"/>
        </p:scale>
        <p:origin x="-942" y="-72"/>
      </p:cViewPr>
      <p:guideLst>
        <p:guide orient="horz" pos="2566"/>
        <p:guide orient="horz" pos="2285"/>
        <p:guide orient="horz" pos="3375"/>
        <p:guide orient="horz" pos="4097"/>
        <p:guide pos="7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36" y="108"/>
      </p:cViewPr>
      <p:guideLst>
        <p:guide orient="horz" pos="3128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image" Target="../media/image14.jpe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DC9163-E77F-4EE9-BC72-79F1A043BC36}" type="doc">
      <dgm:prSet loTypeId="urn:microsoft.com/office/officeart/2005/8/layout/matrix3" loCatId="matrix" qsTypeId="urn:microsoft.com/office/officeart/2005/8/quickstyle/simple1" qsCatId="simple" csTypeId="urn:microsoft.com/office/officeart/2005/8/colors/accent2_4" csCatId="accent2" phldr="1"/>
      <dgm:spPr/>
    </dgm:pt>
    <dgm:pt modelId="{06ABD9EE-AA18-4D55-A9E9-EEF9025E106A}">
      <dgm:prSet phldrT="[Texte]"/>
      <dgm:spPr>
        <a:xfrm>
          <a:off x="624357" y="69303"/>
          <a:ext cx="1578671" cy="1578671"/>
        </a:xfrm>
        <a:prstGeom prst="roundRect">
          <a:avLst/>
        </a:prstGeom>
        <a:blipFill rotWithShape="0">
          <a:blip xmlns:r="http://schemas.openxmlformats.org/officeDocument/2006/relationships" r:embed="rId1">
            <a:extLst/>
          </a:blip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9F1EBB-B190-48AA-AA4B-9770C09E1DA9}" type="parTrans" cxnId="{47455126-7613-4C2C-A8FC-A60EFABF1310}">
      <dgm:prSet/>
      <dgm:spPr/>
      <dgm:t>
        <a:bodyPr/>
        <a:lstStyle/>
        <a:p>
          <a:endParaRPr lang="fr-FR"/>
        </a:p>
      </dgm:t>
    </dgm:pt>
    <dgm:pt modelId="{51D9485F-C386-4F4E-BAE8-2044A1C735B6}" type="sibTrans" cxnId="{47455126-7613-4C2C-A8FC-A60EFABF1310}">
      <dgm:prSet/>
      <dgm:spPr/>
      <dgm:t>
        <a:bodyPr/>
        <a:lstStyle/>
        <a:p>
          <a:endParaRPr lang="fr-FR"/>
        </a:p>
      </dgm:t>
    </dgm:pt>
    <dgm:pt modelId="{96213D56-F102-4176-8793-17E5B19CE672}">
      <dgm:prSet phldrT="[Texte]"/>
      <dgm:spPr>
        <a:xfrm>
          <a:off x="789265" y="2319988"/>
          <a:ext cx="1578671" cy="157867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B1AA880-BD86-41DD-ADB1-D646AB459A7A}" type="parTrans" cxnId="{6E07E4E6-9326-468E-BA11-8E6D0F69AAF3}">
      <dgm:prSet/>
      <dgm:spPr/>
      <dgm:t>
        <a:bodyPr/>
        <a:lstStyle/>
        <a:p>
          <a:endParaRPr lang="fr-FR"/>
        </a:p>
      </dgm:t>
    </dgm:pt>
    <dgm:pt modelId="{13E5F498-2DF1-4454-A58B-FD0C79E81299}" type="sibTrans" cxnId="{6E07E4E6-9326-468E-BA11-8E6D0F69AAF3}">
      <dgm:prSet/>
      <dgm:spPr/>
      <dgm:t>
        <a:bodyPr/>
        <a:lstStyle/>
        <a:p>
          <a:endParaRPr lang="fr-FR"/>
        </a:p>
      </dgm:t>
    </dgm:pt>
    <dgm:pt modelId="{2020905C-D4D8-420E-B5F2-5AE63D5A92D8}">
      <dgm:prSet phldrT="[Texte]"/>
      <dgm:spPr>
        <a:xfrm>
          <a:off x="2531113" y="69303"/>
          <a:ext cx="1578671" cy="157867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0DEB713-B5F0-481C-9829-94CF9F5B8B29}" type="parTrans" cxnId="{177D7F5F-72D4-435D-9F22-54E593B1823B}">
      <dgm:prSet/>
      <dgm:spPr/>
      <dgm:t>
        <a:bodyPr/>
        <a:lstStyle/>
        <a:p>
          <a:endParaRPr lang="fr-FR"/>
        </a:p>
      </dgm:t>
    </dgm:pt>
    <dgm:pt modelId="{6108474E-1CA3-419A-AF13-0FD6278A7F13}" type="sibTrans" cxnId="{177D7F5F-72D4-435D-9F22-54E593B1823B}">
      <dgm:prSet/>
      <dgm:spPr/>
      <dgm:t>
        <a:bodyPr/>
        <a:lstStyle/>
        <a:p>
          <a:endParaRPr lang="fr-FR"/>
        </a:p>
      </dgm:t>
    </dgm:pt>
    <dgm:pt modelId="{225B8A7B-69F9-42C8-9B47-856F02797055}" type="pres">
      <dgm:prSet presAssocID="{B2DC9163-E77F-4EE9-BC72-79F1A043BC36}" presName="matrix" presStyleCnt="0">
        <dgm:presLayoutVars>
          <dgm:chMax val="1"/>
          <dgm:dir/>
          <dgm:resizeHandles val="exact"/>
        </dgm:presLayoutVars>
      </dgm:prSet>
      <dgm:spPr/>
    </dgm:pt>
    <dgm:pt modelId="{F19F3111-BB22-46B7-909A-1DC6EA5C78CB}" type="pres">
      <dgm:prSet presAssocID="{B2DC9163-E77F-4EE9-BC72-79F1A043BC36}" presName="diamond" presStyleLbl="bgShp" presStyleIdx="0" presStyleCnt="1" custScaleX="67639" custScaleY="78377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413557" y="0"/>
          <a:ext cx="4047876" cy="4047876"/>
        </a:xfrm>
        <a:prstGeom prst="diamond">
          <a:avLst/>
        </a:prstGeom>
        <a:gradFill rotWithShape="1">
          <a:gsLst>
            <a:gs pos="0">
              <a:srgbClr val="4F81BD">
                <a:tint val="50000"/>
                <a:satMod val="300000"/>
              </a:srgbClr>
            </a:gs>
            <a:gs pos="35000">
              <a:srgbClr val="4F81BD">
                <a:tint val="37000"/>
                <a:satMod val="300000"/>
              </a:srgbClr>
            </a:gs>
            <a:gs pos="100000">
              <a:srgbClr val="4F81BD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F81BD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13AAEE08-01E1-4AA7-90D6-0E45706B125A}" type="pres">
      <dgm:prSet presAssocID="{B2DC9163-E77F-4EE9-BC72-79F1A043BC36}" presName="quad1" presStyleLbl="node1" presStyleIdx="0" presStyleCnt="4" custLinFactNeighborX="-11006" custLinFactNeighborY="-199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5A2E5E-865E-46A1-9E84-7E457E7EAA71}" type="pres">
      <dgm:prSet presAssocID="{B2DC9163-E77F-4EE9-BC72-79F1A043BC36}" presName="quad2" presStyleLbl="node1" presStyleIdx="1" presStyleCnt="4" custLinFactNeighborX="2084" custLinFactNeighborY="-199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F68530-C68F-42E0-96A8-13CBE35BBA93}" type="pres">
      <dgm:prSet presAssocID="{B2DC9163-E77F-4EE9-BC72-79F1A043BC36}" presName="quad3" presStyleLbl="node1" presStyleIdx="2" presStyleCnt="4" custLinFactNeighborX="-560" custLinFactNeighborY="149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9EEFB7-6203-4078-AC87-4F7CC3C119EA}" type="pres">
      <dgm:prSet presAssocID="{B2DC9163-E77F-4EE9-BC72-79F1A043BC36}" presName="quad4" presStyleLbl="node1" presStyleIdx="3" presStyleCnt="4" custLinFactNeighborX="1044" custLinFactNeighborY="14907">
        <dgm:presLayoutVars>
          <dgm:chMax val="0"/>
          <dgm:chPref val="0"/>
          <dgm:bulletEnabled val="1"/>
        </dgm:presLayoutVars>
      </dgm:prSet>
      <dgm:spPr>
        <a:xfrm>
          <a:off x="2514694" y="2319988"/>
          <a:ext cx="1578671" cy="157867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/>
        </a:p>
      </dgm:t>
    </dgm:pt>
  </dgm:ptLst>
  <dgm:cxnLst>
    <dgm:cxn modelId="{177D7F5F-72D4-435D-9F22-54E593B1823B}" srcId="{B2DC9163-E77F-4EE9-BC72-79F1A043BC36}" destId="{2020905C-D4D8-420E-B5F2-5AE63D5A92D8}" srcOrd="1" destOrd="0" parTransId="{00DEB713-B5F0-481C-9829-94CF9F5B8B29}" sibTransId="{6108474E-1CA3-419A-AF13-0FD6278A7F13}"/>
    <dgm:cxn modelId="{E07E6343-E8DE-4EAB-8D8E-AB7A71813788}" type="presOf" srcId="{2020905C-D4D8-420E-B5F2-5AE63D5A92D8}" destId="{9B5A2E5E-865E-46A1-9E84-7E457E7EAA71}" srcOrd="0" destOrd="0" presId="urn:microsoft.com/office/officeart/2005/8/layout/matrix3"/>
    <dgm:cxn modelId="{6E07E4E6-9326-468E-BA11-8E6D0F69AAF3}" srcId="{B2DC9163-E77F-4EE9-BC72-79F1A043BC36}" destId="{96213D56-F102-4176-8793-17E5B19CE672}" srcOrd="2" destOrd="0" parTransId="{BB1AA880-BD86-41DD-ADB1-D646AB459A7A}" sibTransId="{13E5F498-2DF1-4454-A58B-FD0C79E81299}"/>
    <dgm:cxn modelId="{A4A337BC-90B6-4D37-9E89-1FB3EAA3B5AE}" type="presOf" srcId="{96213D56-F102-4176-8793-17E5B19CE672}" destId="{A9F68530-C68F-42E0-96A8-13CBE35BBA93}" srcOrd="0" destOrd="0" presId="urn:microsoft.com/office/officeart/2005/8/layout/matrix3"/>
    <dgm:cxn modelId="{CC29A6B7-8759-4D26-87BD-6C38D43240C6}" type="presOf" srcId="{B2DC9163-E77F-4EE9-BC72-79F1A043BC36}" destId="{225B8A7B-69F9-42C8-9B47-856F02797055}" srcOrd="0" destOrd="0" presId="urn:microsoft.com/office/officeart/2005/8/layout/matrix3"/>
    <dgm:cxn modelId="{47455126-7613-4C2C-A8FC-A60EFABF1310}" srcId="{B2DC9163-E77F-4EE9-BC72-79F1A043BC36}" destId="{06ABD9EE-AA18-4D55-A9E9-EEF9025E106A}" srcOrd="0" destOrd="0" parTransId="{199F1EBB-B190-48AA-AA4B-9770C09E1DA9}" sibTransId="{51D9485F-C386-4F4E-BAE8-2044A1C735B6}"/>
    <dgm:cxn modelId="{7C5EF0C1-B936-40AB-9F8E-376C237EAF20}" type="presOf" srcId="{06ABD9EE-AA18-4D55-A9E9-EEF9025E106A}" destId="{13AAEE08-01E1-4AA7-90D6-0E45706B125A}" srcOrd="0" destOrd="0" presId="urn:microsoft.com/office/officeart/2005/8/layout/matrix3"/>
    <dgm:cxn modelId="{83BCD9C6-7473-4F75-9F7C-B28DE5F7494F}" type="presParOf" srcId="{225B8A7B-69F9-42C8-9B47-856F02797055}" destId="{F19F3111-BB22-46B7-909A-1DC6EA5C78CB}" srcOrd="0" destOrd="0" presId="urn:microsoft.com/office/officeart/2005/8/layout/matrix3"/>
    <dgm:cxn modelId="{BE00FD24-6E5F-4BCA-B121-79AC91AFE992}" type="presParOf" srcId="{225B8A7B-69F9-42C8-9B47-856F02797055}" destId="{13AAEE08-01E1-4AA7-90D6-0E45706B125A}" srcOrd="1" destOrd="0" presId="urn:microsoft.com/office/officeart/2005/8/layout/matrix3"/>
    <dgm:cxn modelId="{4B9020E8-935D-4998-AF54-01EF4E8BA4AB}" type="presParOf" srcId="{225B8A7B-69F9-42C8-9B47-856F02797055}" destId="{9B5A2E5E-865E-46A1-9E84-7E457E7EAA71}" srcOrd="2" destOrd="0" presId="urn:microsoft.com/office/officeart/2005/8/layout/matrix3"/>
    <dgm:cxn modelId="{D8ED8574-D853-4171-97D5-C4F407C0184B}" type="presParOf" srcId="{225B8A7B-69F9-42C8-9B47-856F02797055}" destId="{A9F68530-C68F-42E0-96A8-13CBE35BBA93}" srcOrd="3" destOrd="0" presId="urn:microsoft.com/office/officeart/2005/8/layout/matrix3"/>
    <dgm:cxn modelId="{41530DBB-B9BC-4E67-B728-C98BD3A20E22}" type="presParOf" srcId="{225B8A7B-69F9-42C8-9B47-856F02797055}" destId="{4D9EEFB7-6203-4078-AC87-4F7CC3C119E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4C014A-E562-4FE7-A000-2990C9268100}" type="doc">
      <dgm:prSet loTypeId="urn:microsoft.com/office/officeart/2005/8/layout/radial6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0B9CE669-584E-478F-A521-95F4B5B6A4F2}">
      <dgm:prSet phldrT="[Text]"/>
      <dgm:spPr/>
      <dgm:t>
        <a:bodyPr/>
        <a:lstStyle/>
        <a:p>
          <a:r>
            <a:rPr lang="fr-FR" dirty="0" smtClean="0"/>
            <a:t>LEAN</a:t>
          </a:r>
          <a:endParaRPr lang="fr-FR" dirty="0"/>
        </a:p>
      </dgm:t>
    </dgm:pt>
    <dgm:pt modelId="{9BE46804-A390-4EF4-BA86-A401A751A146}" type="parTrans" cxnId="{C071249D-1B24-4D2E-AB5C-5F7B53EA9A38}">
      <dgm:prSet/>
      <dgm:spPr/>
      <dgm:t>
        <a:bodyPr/>
        <a:lstStyle/>
        <a:p>
          <a:endParaRPr lang="fr-FR"/>
        </a:p>
      </dgm:t>
    </dgm:pt>
    <dgm:pt modelId="{A503EE9D-DB05-4F1F-92AE-4829C051D515}" type="sibTrans" cxnId="{C071249D-1B24-4D2E-AB5C-5F7B53EA9A38}">
      <dgm:prSet/>
      <dgm:spPr/>
      <dgm:t>
        <a:bodyPr/>
        <a:lstStyle/>
        <a:p>
          <a:endParaRPr lang="fr-FR"/>
        </a:p>
      </dgm:t>
    </dgm:pt>
    <dgm:pt modelId="{2C55A312-6694-48E5-805C-9A912F27021B}">
      <dgm:prSet phldrT="[Text]"/>
      <dgm:spPr/>
      <dgm:t>
        <a:bodyPr/>
        <a:lstStyle/>
        <a:p>
          <a:r>
            <a:rPr lang="fr-FR" dirty="0" smtClean="0"/>
            <a:t>Optimisation du fonctionnement en régie (Restauration collective)</a:t>
          </a:r>
          <a:endParaRPr lang="fr-FR" dirty="0"/>
        </a:p>
      </dgm:t>
    </dgm:pt>
    <dgm:pt modelId="{EBD27BA4-55D5-43B2-ABF2-053875793A3E}" type="parTrans" cxnId="{5BC9B7FC-3D75-4C27-9880-3DE26D7FED35}">
      <dgm:prSet/>
      <dgm:spPr/>
      <dgm:t>
        <a:bodyPr/>
        <a:lstStyle/>
        <a:p>
          <a:endParaRPr lang="fr-FR"/>
        </a:p>
      </dgm:t>
    </dgm:pt>
    <dgm:pt modelId="{1D8DE92A-06E1-41CE-8E5D-276D5F58C382}" type="sibTrans" cxnId="{5BC9B7FC-3D75-4C27-9880-3DE26D7FED35}">
      <dgm:prSet/>
      <dgm:spPr/>
      <dgm:t>
        <a:bodyPr/>
        <a:lstStyle/>
        <a:p>
          <a:endParaRPr lang="fr-FR"/>
        </a:p>
      </dgm:t>
    </dgm:pt>
    <dgm:pt modelId="{EF9B4B00-D5D6-4BEC-8697-D774240AA01A}">
      <dgm:prSet phldrT="[Text]"/>
      <dgm:spPr/>
      <dgm:t>
        <a:bodyPr/>
        <a:lstStyle/>
        <a:p>
          <a:r>
            <a:rPr lang="fr-FR" dirty="0" smtClean="0"/>
            <a:t>Domaines Ressources Humaines</a:t>
          </a:r>
          <a:endParaRPr lang="fr-FR" dirty="0"/>
        </a:p>
      </dgm:t>
    </dgm:pt>
    <dgm:pt modelId="{D1B90CC5-8E12-43F3-A626-CDB4F438ADC1}" type="parTrans" cxnId="{867BD5FD-2111-464D-AFB4-BA8F207DB06D}">
      <dgm:prSet/>
      <dgm:spPr/>
      <dgm:t>
        <a:bodyPr/>
        <a:lstStyle/>
        <a:p>
          <a:endParaRPr lang="fr-FR"/>
        </a:p>
      </dgm:t>
    </dgm:pt>
    <dgm:pt modelId="{9D76F888-8D5C-43A9-A9F4-339CE9F55C8B}" type="sibTrans" cxnId="{867BD5FD-2111-464D-AFB4-BA8F207DB06D}">
      <dgm:prSet/>
      <dgm:spPr/>
      <dgm:t>
        <a:bodyPr/>
        <a:lstStyle/>
        <a:p>
          <a:endParaRPr lang="fr-FR"/>
        </a:p>
      </dgm:t>
    </dgm:pt>
    <dgm:pt modelId="{805A16F2-EFAC-4BFC-A56C-B468AB712E4D}">
      <dgm:prSet phldrT="[Text]"/>
      <dgm:spPr/>
      <dgm:t>
        <a:bodyPr/>
        <a:lstStyle/>
        <a:p>
          <a:r>
            <a:rPr lang="fr-FR" dirty="0" smtClean="0"/>
            <a:t>Accueil, filtrage des </a:t>
          </a:r>
          <a:r>
            <a:rPr lang="fr-FR" dirty="0" err="1" smtClean="0"/>
            <a:t>organsmes</a:t>
          </a:r>
          <a:endParaRPr lang="fr-FR" dirty="0"/>
        </a:p>
      </dgm:t>
    </dgm:pt>
    <dgm:pt modelId="{01A4FB98-3710-4B09-B53E-69843205DB31}" type="parTrans" cxnId="{28C878AA-8364-4AB5-8E83-B76A7535FE87}">
      <dgm:prSet/>
      <dgm:spPr/>
      <dgm:t>
        <a:bodyPr/>
        <a:lstStyle/>
        <a:p>
          <a:endParaRPr lang="fr-FR"/>
        </a:p>
      </dgm:t>
    </dgm:pt>
    <dgm:pt modelId="{79A25323-2282-475D-98BA-FF9F4EC23D8D}" type="sibTrans" cxnId="{28C878AA-8364-4AB5-8E83-B76A7535FE87}">
      <dgm:prSet/>
      <dgm:spPr/>
      <dgm:t>
        <a:bodyPr/>
        <a:lstStyle/>
        <a:p>
          <a:endParaRPr lang="fr-FR"/>
        </a:p>
      </dgm:t>
    </dgm:pt>
    <dgm:pt modelId="{D85B8F76-CA3F-45F4-9C99-5A29089A480D}">
      <dgm:prSet phldrT="[Text]"/>
      <dgm:spPr/>
      <dgm:t>
        <a:bodyPr/>
        <a:lstStyle/>
        <a:p>
          <a:r>
            <a:rPr lang="fr-FR" dirty="0" smtClean="0"/>
            <a:t>Processus achats-finances</a:t>
          </a:r>
          <a:endParaRPr lang="fr-FR" dirty="0"/>
        </a:p>
      </dgm:t>
    </dgm:pt>
    <dgm:pt modelId="{E5BBE0D8-8683-413C-B1BA-910F80210912}" type="parTrans" cxnId="{CAD8BEA0-2BF4-4CBC-9CF4-1B6D9F1D94B6}">
      <dgm:prSet/>
      <dgm:spPr/>
      <dgm:t>
        <a:bodyPr/>
        <a:lstStyle/>
        <a:p>
          <a:endParaRPr lang="fr-FR"/>
        </a:p>
      </dgm:t>
    </dgm:pt>
    <dgm:pt modelId="{360CCBB7-2FE8-4494-91E1-C4AA7E4F539D}" type="sibTrans" cxnId="{CAD8BEA0-2BF4-4CBC-9CF4-1B6D9F1D94B6}">
      <dgm:prSet/>
      <dgm:spPr/>
      <dgm:t>
        <a:bodyPr/>
        <a:lstStyle/>
        <a:p>
          <a:endParaRPr lang="fr-FR"/>
        </a:p>
      </dgm:t>
    </dgm:pt>
    <dgm:pt modelId="{3F2B884D-E512-49C8-A256-FA4201872CDD}">
      <dgm:prSet phldrT="[Text]"/>
      <dgm:spPr/>
      <dgm:t>
        <a:bodyPr/>
        <a:lstStyle/>
        <a:p>
          <a:r>
            <a:rPr lang="fr-FR" dirty="0" smtClean="0"/>
            <a:t>Montée en puissance des </a:t>
          </a:r>
          <a:r>
            <a:rPr lang="fr-FR" dirty="0" err="1" smtClean="0"/>
            <a:t>GSBdD</a:t>
          </a:r>
          <a:endParaRPr lang="fr-FR" dirty="0"/>
        </a:p>
      </dgm:t>
    </dgm:pt>
    <dgm:pt modelId="{CEA62139-7708-4225-A9E3-1CE857B83F14}" type="parTrans" cxnId="{E34C4BF1-A732-4CAF-8CA2-1DF3A7CA85BA}">
      <dgm:prSet/>
      <dgm:spPr/>
      <dgm:t>
        <a:bodyPr/>
        <a:lstStyle/>
        <a:p>
          <a:endParaRPr lang="fr-FR"/>
        </a:p>
      </dgm:t>
    </dgm:pt>
    <dgm:pt modelId="{780A6E09-F843-4134-8A19-045C8B65FC97}" type="sibTrans" cxnId="{E34C4BF1-A732-4CAF-8CA2-1DF3A7CA85BA}">
      <dgm:prSet/>
      <dgm:spPr/>
      <dgm:t>
        <a:bodyPr/>
        <a:lstStyle/>
        <a:p>
          <a:endParaRPr lang="fr-FR"/>
        </a:p>
      </dgm:t>
    </dgm:pt>
    <dgm:pt modelId="{04E70AA1-8D9F-4313-9914-95587A67F61A}" type="pres">
      <dgm:prSet presAssocID="{1E4C014A-E562-4FE7-A000-2990C926810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02342C1-7AE8-48F5-B56E-112CC395A5A2}" type="pres">
      <dgm:prSet presAssocID="{0B9CE669-584E-478F-A521-95F4B5B6A4F2}" presName="centerShape" presStyleLbl="node0" presStyleIdx="0" presStyleCnt="1"/>
      <dgm:spPr/>
      <dgm:t>
        <a:bodyPr/>
        <a:lstStyle/>
        <a:p>
          <a:endParaRPr lang="fr-FR"/>
        </a:p>
      </dgm:t>
    </dgm:pt>
    <dgm:pt modelId="{D91CBE77-2147-4E67-8F40-10890BD4CD54}" type="pres">
      <dgm:prSet presAssocID="{3F2B884D-E512-49C8-A256-FA4201872CD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BCD74B-4F41-45B5-89C6-7783147DB1DA}" type="pres">
      <dgm:prSet presAssocID="{3F2B884D-E512-49C8-A256-FA4201872CDD}" presName="dummy" presStyleCnt="0"/>
      <dgm:spPr/>
    </dgm:pt>
    <dgm:pt modelId="{2DB33DB4-B96B-4E45-989E-495B5FF9FE7B}" type="pres">
      <dgm:prSet presAssocID="{780A6E09-F843-4134-8A19-045C8B65FC97}" presName="sibTrans" presStyleLbl="sibTrans2D1" presStyleIdx="0" presStyleCnt="5"/>
      <dgm:spPr/>
      <dgm:t>
        <a:bodyPr/>
        <a:lstStyle/>
        <a:p>
          <a:endParaRPr lang="fr-FR"/>
        </a:p>
      </dgm:t>
    </dgm:pt>
    <dgm:pt modelId="{18482895-09D4-4EC9-B5F7-19812203F88D}" type="pres">
      <dgm:prSet presAssocID="{2C55A312-6694-48E5-805C-9A912F27021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88976F-B577-40DB-9AB6-74C3A15075CE}" type="pres">
      <dgm:prSet presAssocID="{2C55A312-6694-48E5-805C-9A912F27021B}" presName="dummy" presStyleCnt="0"/>
      <dgm:spPr/>
    </dgm:pt>
    <dgm:pt modelId="{987FA149-6A1D-4C8A-AFF5-0C6C2B631B87}" type="pres">
      <dgm:prSet presAssocID="{1D8DE92A-06E1-41CE-8E5D-276D5F58C382}" presName="sibTrans" presStyleLbl="sibTrans2D1" presStyleIdx="1" presStyleCnt="5"/>
      <dgm:spPr/>
      <dgm:t>
        <a:bodyPr/>
        <a:lstStyle/>
        <a:p>
          <a:endParaRPr lang="fr-FR"/>
        </a:p>
      </dgm:t>
    </dgm:pt>
    <dgm:pt modelId="{DCABE30B-AA5E-4507-AF27-41794541CBB4}" type="pres">
      <dgm:prSet presAssocID="{EF9B4B00-D5D6-4BEC-8697-D774240AA01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7B86B6-685D-44DE-8A78-036FBCB07CE6}" type="pres">
      <dgm:prSet presAssocID="{EF9B4B00-D5D6-4BEC-8697-D774240AA01A}" presName="dummy" presStyleCnt="0"/>
      <dgm:spPr/>
    </dgm:pt>
    <dgm:pt modelId="{0E16F7DA-7C8D-4DDB-AF47-BD2B822CA2FE}" type="pres">
      <dgm:prSet presAssocID="{9D76F888-8D5C-43A9-A9F4-339CE9F55C8B}" presName="sibTrans" presStyleLbl="sibTrans2D1" presStyleIdx="2" presStyleCnt="5"/>
      <dgm:spPr/>
      <dgm:t>
        <a:bodyPr/>
        <a:lstStyle/>
        <a:p>
          <a:endParaRPr lang="fr-FR"/>
        </a:p>
      </dgm:t>
    </dgm:pt>
    <dgm:pt modelId="{CA1FD127-2043-4319-8508-B4450F08A884}" type="pres">
      <dgm:prSet presAssocID="{805A16F2-EFAC-4BFC-A56C-B468AB712E4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2AF9DF-5A72-426A-8DAA-6FA0F4F2F248}" type="pres">
      <dgm:prSet presAssocID="{805A16F2-EFAC-4BFC-A56C-B468AB712E4D}" presName="dummy" presStyleCnt="0"/>
      <dgm:spPr/>
    </dgm:pt>
    <dgm:pt modelId="{500036BE-A7F4-4655-936E-B2ADFAF8AF0A}" type="pres">
      <dgm:prSet presAssocID="{79A25323-2282-475D-98BA-FF9F4EC23D8D}" presName="sibTrans" presStyleLbl="sibTrans2D1" presStyleIdx="3" presStyleCnt="5"/>
      <dgm:spPr/>
      <dgm:t>
        <a:bodyPr/>
        <a:lstStyle/>
        <a:p>
          <a:endParaRPr lang="fr-FR"/>
        </a:p>
      </dgm:t>
    </dgm:pt>
    <dgm:pt modelId="{F98BA827-5E03-4F0B-884E-4E6A9C900EEB}" type="pres">
      <dgm:prSet presAssocID="{D85B8F76-CA3F-45F4-9C99-5A29089A480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76A548-FF2C-49DB-AAC6-654E2E851965}" type="pres">
      <dgm:prSet presAssocID="{D85B8F76-CA3F-45F4-9C99-5A29089A480D}" presName="dummy" presStyleCnt="0"/>
      <dgm:spPr/>
    </dgm:pt>
    <dgm:pt modelId="{418255EA-B57B-47AB-8622-661588EDB8EA}" type="pres">
      <dgm:prSet presAssocID="{360CCBB7-2FE8-4494-91E1-C4AA7E4F539D}" presName="sibTrans" presStyleLbl="sibTrans2D1" presStyleIdx="4" presStyleCnt="5"/>
      <dgm:spPr/>
      <dgm:t>
        <a:bodyPr/>
        <a:lstStyle/>
        <a:p>
          <a:endParaRPr lang="fr-FR"/>
        </a:p>
      </dgm:t>
    </dgm:pt>
  </dgm:ptLst>
  <dgm:cxnLst>
    <dgm:cxn modelId="{9D6A17B4-59F5-4F58-BD2C-C8817B7E2A27}" type="presOf" srcId="{79A25323-2282-475D-98BA-FF9F4EC23D8D}" destId="{500036BE-A7F4-4655-936E-B2ADFAF8AF0A}" srcOrd="0" destOrd="0" presId="urn:microsoft.com/office/officeart/2005/8/layout/radial6"/>
    <dgm:cxn modelId="{BE7469D5-D8E5-449C-963F-DB6D7314664F}" type="presOf" srcId="{780A6E09-F843-4134-8A19-045C8B65FC97}" destId="{2DB33DB4-B96B-4E45-989E-495B5FF9FE7B}" srcOrd="0" destOrd="0" presId="urn:microsoft.com/office/officeart/2005/8/layout/radial6"/>
    <dgm:cxn modelId="{5BC9B7FC-3D75-4C27-9880-3DE26D7FED35}" srcId="{0B9CE669-584E-478F-A521-95F4B5B6A4F2}" destId="{2C55A312-6694-48E5-805C-9A912F27021B}" srcOrd="1" destOrd="0" parTransId="{EBD27BA4-55D5-43B2-ABF2-053875793A3E}" sibTransId="{1D8DE92A-06E1-41CE-8E5D-276D5F58C382}"/>
    <dgm:cxn modelId="{5C9C6D2A-4F66-4FC2-88CD-A94230349D77}" type="presOf" srcId="{EF9B4B00-D5D6-4BEC-8697-D774240AA01A}" destId="{DCABE30B-AA5E-4507-AF27-41794541CBB4}" srcOrd="0" destOrd="0" presId="urn:microsoft.com/office/officeart/2005/8/layout/radial6"/>
    <dgm:cxn modelId="{28C878AA-8364-4AB5-8E83-B76A7535FE87}" srcId="{0B9CE669-584E-478F-A521-95F4B5B6A4F2}" destId="{805A16F2-EFAC-4BFC-A56C-B468AB712E4D}" srcOrd="3" destOrd="0" parTransId="{01A4FB98-3710-4B09-B53E-69843205DB31}" sibTransId="{79A25323-2282-475D-98BA-FF9F4EC23D8D}"/>
    <dgm:cxn modelId="{02DC0A7B-7B45-4B53-92F8-78214F0D376B}" type="presOf" srcId="{360CCBB7-2FE8-4494-91E1-C4AA7E4F539D}" destId="{418255EA-B57B-47AB-8622-661588EDB8EA}" srcOrd="0" destOrd="0" presId="urn:microsoft.com/office/officeart/2005/8/layout/radial6"/>
    <dgm:cxn modelId="{56977BE9-2244-4D46-87AD-1B264059735D}" type="presOf" srcId="{1E4C014A-E562-4FE7-A000-2990C9268100}" destId="{04E70AA1-8D9F-4313-9914-95587A67F61A}" srcOrd="0" destOrd="0" presId="urn:microsoft.com/office/officeart/2005/8/layout/radial6"/>
    <dgm:cxn modelId="{B53A0E5B-C777-49D4-95D7-011150781E2B}" type="presOf" srcId="{9D76F888-8D5C-43A9-A9F4-339CE9F55C8B}" destId="{0E16F7DA-7C8D-4DDB-AF47-BD2B822CA2FE}" srcOrd="0" destOrd="0" presId="urn:microsoft.com/office/officeart/2005/8/layout/radial6"/>
    <dgm:cxn modelId="{31280289-39E0-4F64-A942-DF6FFCBB7D95}" type="presOf" srcId="{D85B8F76-CA3F-45F4-9C99-5A29089A480D}" destId="{F98BA827-5E03-4F0B-884E-4E6A9C900EEB}" srcOrd="0" destOrd="0" presId="urn:microsoft.com/office/officeart/2005/8/layout/radial6"/>
    <dgm:cxn modelId="{CAD8BEA0-2BF4-4CBC-9CF4-1B6D9F1D94B6}" srcId="{0B9CE669-584E-478F-A521-95F4B5B6A4F2}" destId="{D85B8F76-CA3F-45F4-9C99-5A29089A480D}" srcOrd="4" destOrd="0" parTransId="{E5BBE0D8-8683-413C-B1BA-910F80210912}" sibTransId="{360CCBB7-2FE8-4494-91E1-C4AA7E4F539D}"/>
    <dgm:cxn modelId="{708EFA7E-8106-4A1E-83D0-FBC69FE42C20}" type="presOf" srcId="{2C55A312-6694-48E5-805C-9A912F27021B}" destId="{18482895-09D4-4EC9-B5F7-19812203F88D}" srcOrd="0" destOrd="0" presId="urn:microsoft.com/office/officeart/2005/8/layout/radial6"/>
    <dgm:cxn modelId="{867BD5FD-2111-464D-AFB4-BA8F207DB06D}" srcId="{0B9CE669-584E-478F-A521-95F4B5B6A4F2}" destId="{EF9B4B00-D5D6-4BEC-8697-D774240AA01A}" srcOrd="2" destOrd="0" parTransId="{D1B90CC5-8E12-43F3-A626-CDB4F438ADC1}" sibTransId="{9D76F888-8D5C-43A9-A9F4-339CE9F55C8B}"/>
    <dgm:cxn modelId="{A68D5BFB-75CA-4E0D-ADAC-2F51C7184039}" type="presOf" srcId="{1D8DE92A-06E1-41CE-8E5D-276D5F58C382}" destId="{987FA149-6A1D-4C8A-AFF5-0C6C2B631B87}" srcOrd="0" destOrd="0" presId="urn:microsoft.com/office/officeart/2005/8/layout/radial6"/>
    <dgm:cxn modelId="{C071249D-1B24-4D2E-AB5C-5F7B53EA9A38}" srcId="{1E4C014A-E562-4FE7-A000-2990C9268100}" destId="{0B9CE669-584E-478F-A521-95F4B5B6A4F2}" srcOrd="0" destOrd="0" parTransId="{9BE46804-A390-4EF4-BA86-A401A751A146}" sibTransId="{A503EE9D-DB05-4F1F-92AE-4829C051D515}"/>
    <dgm:cxn modelId="{E34C4BF1-A732-4CAF-8CA2-1DF3A7CA85BA}" srcId="{0B9CE669-584E-478F-A521-95F4B5B6A4F2}" destId="{3F2B884D-E512-49C8-A256-FA4201872CDD}" srcOrd="0" destOrd="0" parTransId="{CEA62139-7708-4225-A9E3-1CE857B83F14}" sibTransId="{780A6E09-F843-4134-8A19-045C8B65FC97}"/>
    <dgm:cxn modelId="{C983A5AB-D189-47F2-958A-79C4399D7E13}" type="presOf" srcId="{805A16F2-EFAC-4BFC-A56C-B468AB712E4D}" destId="{CA1FD127-2043-4319-8508-B4450F08A884}" srcOrd="0" destOrd="0" presId="urn:microsoft.com/office/officeart/2005/8/layout/radial6"/>
    <dgm:cxn modelId="{9D590CAC-A935-42C3-B2FF-EEFC7C8B7F7F}" type="presOf" srcId="{3F2B884D-E512-49C8-A256-FA4201872CDD}" destId="{D91CBE77-2147-4E67-8F40-10890BD4CD54}" srcOrd="0" destOrd="0" presId="urn:microsoft.com/office/officeart/2005/8/layout/radial6"/>
    <dgm:cxn modelId="{D3837528-B3EF-450D-9D29-AE5A124328EE}" type="presOf" srcId="{0B9CE669-584E-478F-A521-95F4B5B6A4F2}" destId="{C02342C1-7AE8-48F5-B56E-112CC395A5A2}" srcOrd="0" destOrd="0" presId="urn:microsoft.com/office/officeart/2005/8/layout/radial6"/>
    <dgm:cxn modelId="{5BA99CA4-508A-48D6-8C79-AAAD27D46986}" type="presParOf" srcId="{04E70AA1-8D9F-4313-9914-95587A67F61A}" destId="{C02342C1-7AE8-48F5-B56E-112CC395A5A2}" srcOrd="0" destOrd="0" presId="urn:microsoft.com/office/officeart/2005/8/layout/radial6"/>
    <dgm:cxn modelId="{2DA6635F-986B-4CB1-A6D6-4FA340460F43}" type="presParOf" srcId="{04E70AA1-8D9F-4313-9914-95587A67F61A}" destId="{D91CBE77-2147-4E67-8F40-10890BD4CD54}" srcOrd="1" destOrd="0" presId="urn:microsoft.com/office/officeart/2005/8/layout/radial6"/>
    <dgm:cxn modelId="{DBA00509-80BF-4192-8644-1531A6635DF5}" type="presParOf" srcId="{04E70AA1-8D9F-4313-9914-95587A67F61A}" destId="{3CBCD74B-4F41-45B5-89C6-7783147DB1DA}" srcOrd="2" destOrd="0" presId="urn:microsoft.com/office/officeart/2005/8/layout/radial6"/>
    <dgm:cxn modelId="{ECB74F01-FBDB-4BA6-8CAD-BBDD8D00B68D}" type="presParOf" srcId="{04E70AA1-8D9F-4313-9914-95587A67F61A}" destId="{2DB33DB4-B96B-4E45-989E-495B5FF9FE7B}" srcOrd="3" destOrd="0" presId="urn:microsoft.com/office/officeart/2005/8/layout/radial6"/>
    <dgm:cxn modelId="{A941DA5E-06D7-40D6-BA14-AFBC9D204385}" type="presParOf" srcId="{04E70AA1-8D9F-4313-9914-95587A67F61A}" destId="{18482895-09D4-4EC9-B5F7-19812203F88D}" srcOrd="4" destOrd="0" presId="urn:microsoft.com/office/officeart/2005/8/layout/radial6"/>
    <dgm:cxn modelId="{3ED376DB-D6C5-4973-B54D-6FF88110FE7C}" type="presParOf" srcId="{04E70AA1-8D9F-4313-9914-95587A67F61A}" destId="{5988976F-B577-40DB-9AB6-74C3A15075CE}" srcOrd="5" destOrd="0" presId="urn:microsoft.com/office/officeart/2005/8/layout/radial6"/>
    <dgm:cxn modelId="{A87FE002-BBA6-4265-A7F0-2EF1934C1D68}" type="presParOf" srcId="{04E70AA1-8D9F-4313-9914-95587A67F61A}" destId="{987FA149-6A1D-4C8A-AFF5-0C6C2B631B87}" srcOrd="6" destOrd="0" presId="urn:microsoft.com/office/officeart/2005/8/layout/radial6"/>
    <dgm:cxn modelId="{2C81C839-EA9A-4089-AB70-576438F47927}" type="presParOf" srcId="{04E70AA1-8D9F-4313-9914-95587A67F61A}" destId="{DCABE30B-AA5E-4507-AF27-41794541CBB4}" srcOrd="7" destOrd="0" presId="urn:microsoft.com/office/officeart/2005/8/layout/radial6"/>
    <dgm:cxn modelId="{E573DF36-2E5D-4E3E-A2CF-C2A79FAC5750}" type="presParOf" srcId="{04E70AA1-8D9F-4313-9914-95587A67F61A}" destId="{977B86B6-685D-44DE-8A78-036FBCB07CE6}" srcOrd="8" destOrd="0" presId="urn:microsoft.com/office/officeart/2005/8/layout/radial6"/>
    <dgm:cxn modelId="{776E5839-9EEA-4EA5-B9A2-1712649BD3BD}" type="presParOf" srcId="{04E70AA1-8D9F-4313-9914-95587A67F61A}" destId="{0E16F7DA-7C8D-4DDB-AF47-BD2B822CA2FE}" srcOrd="9" destOrd="0" presId="urn:microsoft.com/office/officeart/2005/8/layout/radial6"/>
    <dgm:cxn modelId="{6300FD42-97A1-44A1-974B-4B70D280DC29}" type="presParOf" srcId="{04E70AA1-8D9F-4313-9914-95587A67F61A}" destId="{CA1FD127-2043-4319-8508-B4450F08A884}" srcOrd="10" destOrd="0" presId="urn:microsoft.com/office/officeart/2005/8/layout/radial6"/>
    <dgm:cxn modelId="{81353E78-9E24-4FC4-80A9-78A7A2AADA68}" type="presParOf" srcId="{04E70AA1-8D9F-4313-9914-95587A67F61A}" destId="{0C2AF9DF-5A72-426A-8DAA-6FA0F4F2F248}" srcOrd="11" destOrd="0" presId="urn:microsoft.com/office/officeart/2005/8/layout/radial6"/>
    <dgm:cxn modelId="{6880B0D3-5C15-45F2-ABF2-BE0C5AD635CD}" type="presParOf" srcId="{04E70AA1-8D9F-4313-9914-95587A67F61A}" destId="{500036BE-A7F4-4655-936E-B2ADFAF8AF0A}" srcOrd="12" destOrd="0" presId="urn:microsoft.com/office/officeart/2005/8/layout/radial6"/>
    <dgm:cxn modelId="{6AAA2984-E12C-400E-AFE9-B73A8E045029}" type="presParOf" srcId="{04E70AA1-8D9F-4313-9914-95587A67F61A}" destId="{F98BA827-5E03-4F0B-884E-4E6A9C900EEB}" srcOrd="13" destOrd="0" presId="urn:microsoft.com/office/officeart/2005/8/layout/radial6"/>
    <dgm:cxn modelId="{47821227-9324-4100-8508-1468590E24FD}" type="presParOf" srcId="{04E70AA1-8D9F-4313-9914-95587A67F61A}" destId="{2B76A548-FF2C-49DB-AAC6-654E2E851965}" srcOrd="14" destOrd="0" presId="urn:microsoft.com/office/officeart/2005/8/layout/radial6"/>
    <dgm:cxn modelId="{B7012544-DFE0-4326-87B6-6DEE90A26FC0}" type="presParOf" srcId="{04E70AA1-8D9F-4313-9914-95587A67F61A}" destId="{418255EA-B57B-47AB-8622-661588EDB8E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80ECD3-31BC-4DE6-83B6-F82BB00C24CF}" type="doc">
      <dgm:prSet loTypeId="urn:microsoft.com/office/officeart/2005/8/layout/pyramid1" loCatId="pyramid" qsTypeId="urn:microsoft.com/office/officeart/2005/8/quickstyle/3d5" qsCatId="3D" csTypeId="urn:microsoft.com/office/officeart/2005/8/colors/accent6_4" csCatId="accent6" phldr="1"/>
      <dgm:spPr>
        <a:scene3d>
          <a:camera prst="isometricOffAxis2Left" zoom="95000">
            <a:rot lat="1200000" lon="600000" rev="0"/>
          </a:camera>
          <a:lightRig rig="flat" dir="t"/>
        </a:scene3d>
      </dgm:spPr>
    </dgm:pt>
    <dgm:pt modelId="{D5DB89E9-2D4C-42C1-9A77-775D8791CEEF}">
      <dgm:prSet phldrT="[Text]" custT="1"/>
      <dgm:spPr>
        <a:solidFill>
          <a:schemeClr val="bg2">
            <a:lumMod val="60000"/>
            <a:lumOff val="40000"/>
          </a:schemeClr>
        </a:solidFill>
        <a:sp3d extrusionH="381000" contourW="38100" prstMaterial="matte">
          <a:contourClr>
            <a:schemeClr val="lt1"/>
          </a:contourClr>
        </a:sp3d>
      </dgm:spPr>
      <dgm:t>
        <a:bodyPr/>
        <a:lstStyle/>
        <a:p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Direction</a:t>
          </a:r>
          <a:endParaRPr lang="fr-FR" sz="1100" b="1" dirty="0">
            <a:solidFill>
              <a:schemeClr val="accent6">
                <a:lumMod val="50000"/>
              </a:schemeClr>
            </a:solidFill>
          </a:endParaRPr>
        </a:p>
      </dgm:t>
    </dgm:pt>
    <dgm:pt modelId="{15AC05BA-40FE-4DF2-8B31-178A9A9CAC66}" type="parTrans" cxnId="{936DEF55-1F61-4C47-A471-13D8540E6927}">
      <dgm:prSet/>
      <dgm:spPr/>
      <dgm:t>
        <a:bodyPr/>
        <a:lstStyle/>
        <a:p>
          <a:endParaRPr lang="fr-FR"/>
        </a:p>
      </dgm:t>
    </dgm:pt>
    <dgm:pt modelId="{0E4ECF11-5683-4EE2-BF93-D98C8F200B7E}" type="sibTrans" cxnId="{936DEF55-1F61-4C47-A471-13D8540E6927}">
      <dgm:prSet/>
      <dgm:spPr/>
      <dgm:t>
        <a:bodyPr/>
        <a:lstStyle/>
        <a:p>
          <a:endParaRPr lang="fr-FR"/>
        </a:p>
      </dgm:t>
    </dgm:pt>
    <dgm:pt modelId="{05397E8F-E6B7-49CB-801C-05627D46E471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 Responsable de </a:t>
          </a:r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domaine</a:t>
          </a:r>
          <a:endParaRPr lang="fr-FR" sz="1100" b="1" dirty="0">
            <a:solidFill>
              <a:schemeClr val="accent6">
                <a:lumMod val="50000"/>
              </a:schemeClr>
            </a:solidFill>
          </a:endParaRPr>
        </a:p>
      </dgm:t>
    </dgm:pt>
    <dgm:pt modelId="{9F903984-C006-4926-AD63-1868C66FDD40}" type="parTrans" cxnId="{BD53F666-85EB-4456-A01D-8F6A35AB8BD2}">
      <dgm:prSet/>
      <dgm:spPr/>
      <dgm:t>
        <a:bodyPr/>
        <a:lstStyle/>
        <a:p>
          <a:endParaRPr lang="fr-FR"/>
        </a:p>
      </dgm:t>
    </dgm:pt>
    <dgm:pt modelId="{0B931656-516C-4AC3-B921-72116E6C5E57}" type="sibTrans" cxnId="{BD53F666-85EB-4456-A01D-8F6A35AB8BD2}">
      <dgm:prSet/>
      <dgm:spPr/>
      <dgm:t>
        <a:bodyPr/>
        <a:lstStyle/>
        <a:p>
          <a:endParaRPr lang="fr-FR"/>
        </a:p>
      </dgm:t>
    </dgm:pt>
    <dgm:pt modelId="{182798A7-36B0-422C-BC80-B1B8E800B071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Personnes sensibilisées à l’amélioration continue</a:t>
          </a:r>
          <a:endParaRPr lang="fr-FR" sz="1100" b="1" dirty="0">
            <a:solidFill>
              <a:schemeClr val="accent6">
                <a:lumMod val="50000"/>
              </a:schemeClr>
            </a:solidFill>
          </a:endParaRPr>
        </a:p>
      </dgm:t>
    </dgm:pt>
    <dgm:pt modelId="{60728DEF-A35A-47BD-89FE-0D43D910FE50}" type="parTrans" cxnId="{D4FE0E6F-CBB1-4787-ABBC-FA12715D274C}">
      <dgm:prSet/>
      <dgm:spPr/>
      <dgm:t>
        <a:bodyPr/>
        <a:lstStyle/>
        <a:p>
          <a:endParaRPr lang="fr-FR"/>
        </a:p>
      </dgm:t>
    </dgm:pt>
    <dgm:pt modelId="{1B632CAB-E102-4A1C-8C5A-3511FE7E8225}" type="sibTrans" cxnId="{D4FE0E6F-CBB1-4787-ABBC-FA12715D274C}">
      <dgm:prSet/>
      <dgm:spPr/>
      <dgm:t>
        <a:bodyPr/>
        <a:lstStyle/>
        <a:p>
          <a:endParaRPr lang="fr-FR"/>
        </a:p>
      </dgm:t>
    </dgm:pt>
    <dgm:pt modelId="{21994B82-5B4E-49F7-914E-5D8119C9C0F9}">
      <dgm:prSet phldrT="[Text]" custT="1"/>
      <dgm:spPr>
        <a:solidFill>
          <a:srgbClr val="DDDDDD"/>
        </a:solidFill>
      </dgm:spPr>
      <dgm:t>
        <a:bodyPr/>
        <a:lstStyle/>
        <a:p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Référents Lean par filière</a:t>
          </a:r>
          <a:endParaRPr lang="fr-FR" sz="1100" b="0" dirty="0">
            <a:solidFill>
              <a:schemeClr val="accent6">
                <a:lumMod val="50000"/>
              </a:schemeClr>
            </a:solidFill>
          </a:endParaRPr>
        </a:p>
      </dgm:t>
    </dgm:pt>
    <dgm:pt modelId="{1C9A0223-D3AC-4AE6-9B59-FF1F6932C14A}" type="parTrans" cxnId="{1EF1900C-1BD7-4C96-AC32-E65F4785F9D5}">
      <dgm:prSet/>
      <dgm:spPr/>
      <dgm:t>
        <a:bodyPr/>
        <a:lstStyle/>
        <a:p>
          <a:endParaRPr lang="fr-FR"/>
        </a:p>
      </dgm:t>
    </dgm:pt>
    <dgm:pt modelId="{D9D3A0A9-15AA-4E71-8302-D28C7552D31D}" type="sibTrans" cxnId="{1EF1900C-1BD7-4C96-AC32-E65F4785F9D5}">
      <dgm:prSet/>
      <dgm:spPr/>
      <dgm:t>
        <a:bodyPr/>
        <a:lstStyle/>
        <a:p>
          <a:endParaRPr lang="fr-FR"/>
        </a:p>
      </dgm:t>
    </dgm:pt>
    <dgm:pt modelId="{BF5F3DFE-DD42-4A73-BDB0-4511B97A8F2B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1100" b="1" dirty="0" smtClean="0">
              <a:solidFill>
                <a:schemeClr val="accent6">
                  <a:lumMod val="50000"/>
                </a:schemeClr>
              </a:solidFill>
            </a:rPr>
            <a:t>Référents locaux</a:t>
          </a:r>
        </a:p>
      </dgm:t>
    </dgm:pt>
    <dgm:pt modelId="{CCA5D260-4B80-4B3D-91DF-EE4107EA4D3C}" type="parTrans" cxnId="{D14D8B28-6C2D-4013-AF92-B3682D2D913E}">
      <dgm:prSet/>
      <dgm:spPr/>
      <dgm:t>
        <a:bodyPr/>
        <a:lstStyle/>
        <a:p>
          <a:endParaRPr lang="fr-FR"/>
        </a:p>
      </dgm:t>
    </dgm:pt>
    <dgm:pt modelId="{E8D39697-E445-4867-A40A-6D90CE8979F0}" type="sibTrans" cxnId="{D14D8B28-6C2D-4013-AF92-B3682D2D913E}">
      <dgm:prSet/>
      <dgm:spPr/>
      <dgm:t>
        <a:bodyPr/>
        <a:lstStyle/>
        <a:p>
          <a:endParaRPr lang="fr-FR"/>
        </a:p>
      </dgm:t>
    </dgm:pt>
    <dgm:pt modelId="{7A946F20-4887-45BD-8A0F-1EB62DE3A5BB}" type="pres">
      <dgm:prSet presAssocID="{6E80ECD3-31BC-4DE6-83B6-F82BB00C24CF}" presName="Name0" presStyleCnt="0">
        <dgm:presLayoutVars>
          <dgm:dir/>
          <dgm:animLvl val="lvl"/>
          <dgm:resizeHandles val="exact"/>
        </dgm:presLayoutVars>
      </dgm:prSet>
      <dgm:spPr/>
    </dgm:pt>
    <dgm:pt modelId="{25E8D9AF-395E-40F8-BB58-6B25624C39F7}" type="pres">
      <dgm:prSet presAssocID="{D5DB89E9-2D4C-42C1-9A77-775D8791CEEF}" presName="Name8" presStyleCnt="0"/>
      <dgm:spPr/>
    </dgm:pt>
    <dgm:pt modelId="{ACD29BF7-AD11-4813-8410-267A223FDE0E}" type="pres">
      <dgm:prSet presAssocID="{D5DB89E9-2D4C-42C1-9A77-775D8791CEEF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61919F-4735-4B47-9492-14B5F759899C}" type="pres">
      <dgm:prSet presAssocID="{D5DB89E9-2D4C-42C1-9A77-775D8791CEE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CD78D6-F86C-46EB-ABD0-8DAA10843FC7}" type="pres">
      <dgm:prSet presAssocID="{05397E8F-E6B7-49CB-801C-05627D46E471}" presName="Name8" presStyleCnt="0"/>
      <dgm:spPr/>
    </dgm:pt>
    <dgm:pt modelId="{06C22971-2D7B-4F6B-BC5E-CB9431D01F58}" type="pres">
      <dgm:prSet presAssocID="{05397E8F-E6B7-49CB-801C-05627D46E471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3126C8-EA96-4745-B362-B0A5A0B08F3E}" type="pres">
      <dgm:prSet presAssocID="{05397E8F-E6B7-49CB-801C-05627D46E4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C1EE4F-B79C-4DD8-B17C-95F72A5AC41B}" type="pres">
      <dgm:prSet presAssocID="{21994B82-5B4E-49F7-914E-5D8119C9C0F9}" presName="Name8" presStyleCnt="0"/>
      <dgm:spPr/>
    </dgm:pt>
    <dgm:pt modelId="{4CA25A0E-C10D-4A00-A32A-D3C715AADE89}" type="pres">
      <dgm:prSet presAssocID="{21994B82-5B4E-49F7-914E-5D8119C9C0F9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3F67C8-90D1-412E-A353-FDFB2C30439C}" type="pres">
      <dgm:prSet presAssocID="{21994B82-5B4E-49F7-914E-5D8119C9C0F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506B6F-1346-4D15-903C-147274C53383}" type="pres">
      <dgm:prSet presAssocID="{BF5F3DFE-DD42-4A73-BDB0-4511B97A8F2B}" presName="Name8" presStyleCnt="0"/>
      <dgm:spPr/>
    </dgm:pt>
    <dgm:pt modelId="{2107F9E2-E457-4DCD-98B8-69680B70DD2A}" type="pres">
      <dgm:prSet presAssocID="{BF5F3DFE-DD42-4A73-BDB0-4511B97A8F2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106583-40BC-4A1C-B11D-9039C8CB88B5}" type="pres">
      <dgm:prSet presAssocID="{BF5F3DFE-DD42-4A73-BDB0-4511B97A8F2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74707D-6184-4F85-A6A1-28D599428F74}" type="pres">
      <dgm:prSet presAssocID="{182798A7-36B0-422C-BC80-B1B8E800B071}" presName="Name8" presStyleCnt="0"/>
      <dgm:spPr/>
    </dgm:pt>
    <dgm:pt modelId="{C899584B-798A-4866-A492-25D35DF30685}" type="pres">
      <dgm:prSet presAssocID="{182798A7-36B0-422C-BC80-B1B8E800B071}" presName="level" presStyleLbl="node1" presStyleIdx="4" presStyleCnt="5" custLinFactNeighborX="11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E90020-DB97-4C0F-B38E-A260EE2F1C49}" type="pres">
      <dgm:prSet presAssocID="{182798A7-36B0-422C-BC80-B1B8E800B0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3E93358-5577-43E3-8DE9-DF0C8C0DF6A7}" type="presOf" srcId="{21994B82-5B4E-49F7-914E-5D8119C9C0F9}" destId="{8E3F67C8-90D1-412E-A353-FDFB2C30439C}" srcOrd="1" destOrd="0" presId="urn:microsoft.com/office/officeart/2005/8/layout/pyramid1"/>
    <dgm:cxn modelId="{74585694-0BDA-4C6D-93A9-BE393BB1F256}" type="presOf" srcId="{05397E8F-E6B7-49CB-801C-05627D46E471}" destId="{8A3126C8-EA96-4745-B362-B0A5A0B08F3E}" srcOrd="1" destOrd="0" presId="urn:microsoft.com/office/officeart/2005/8/layout/pyramid1"/>
    <dgm:cxn modelId="{DE736ECE-A7A1-42AF-9025-6C5ED3631727}" type="presOf" srcId="{BF5F3DFE-DD42-4A73-BDB0-4511B97A8F2B}" destId="{2107F9E2-E457-4DCD-98B8-69680B70DD2A}" srcOrd="0" destOrd="0" presId="urn:microsoft.com/office/officeart/2005/8/layout/pyramid1"/>
    <dgm:cxn modelId="{5363D78F-F1BC-4AC7-A306-1301B3EC620B}" type="presOf" srcId="{BF5F3DFE-DD42-4A73-BDB0-4511B97A8F2B}" destId="{65106583-40BC-4A1C-B11D-9039C8CB88B5}" srcOrd="1" destOrd="0" presId="urn:microsoft.com/office/officeart/2005/8/layout/pyramid1"/>
    <dgm:cxn modelId="{D4FE0E6F-CBB1-4787-ABBC-FA12715D274C}" srcId="{6E80ECD3-31BC-4DE6-83B6-F82BB00C24CF}" destId="{182798A7-36B0-422C-BC80-B1B8E800B071}" srcOrd="4" destOrd="0" parTransId="{60728DEF-A35A-47BD-89FE-0D43D910FE50}" sibTransId="{1B632CAB-E102-4A1C-8C5A-3511FE7E8225}"/>
    <dgm:cxn modelId="{E18BC334-B69B-4C47-884E-B6FBCD7A0DB3}" type="presOf" srcId="{05397E8F-E6B7-49CB-801C-05627D46E471}" destId="{06C22971-2D7B-4F6B-BC5E-CB9431D01F58}" srcOrd="0" destOrd="0" presId="urn:microsoft.com/office/officeart/2005/8/layout/pyramid1"/>
    <dgm:cxn modelId="{27E865CC-4D2E-47CE-A163-899C3619B5F7}" type="presOf" srcId="{D5DB89E9-2D4C-42C1-9A77-775D8791CEEF}" destId="{ACD29BF7-AD11-4813-8410-267A223FDE0E}" srcOrd="0" destOrd="0" presId="urn:microsoft.com/office/officeart/2005/8/layout/pyramid1"/>
    <dgm:cxn modelId="{1EF1900C-1BD7-4C96-AC32-E65F4785F9D5}" srcId="{6E80ECD3-31BC-4DE6-83B6-F82BB00C24CF}" destId="{21994B82-5B4E-49F7-914E-5D8119C9C0F9}" srcOrd="2" destOrd="0" parTransId="{1C9A0223-D3AC-4AE6-9B59-FF1F6932C14A}" sibTransId="{D9D3A0A9-15AA-4E71-8302-D28C7552D31D}"/>
    <dgm:cxn modelId="{399382BD-C6D7-4D5E-9272-C3E85E63403E}" type="presOf" srcId="{6E80ECD3-31BC-4DE6-83B6-F82BB00C24CF}" destId="{7A946F20-4887-45BD-8A0F-1EB62DE3A5BB}" srcOrd="0" destOrd="0" presId="urn:microsoft.com/office/officeart/2005/8/layout/pyramid1"/>
    <dgm:cxn modelId="{098A0770-D725-4985-AEFC-F5755FBACB18}" type="presOf" srcId="{21994B82-5B4E-49F7-914E-5D8119C9C0F9}" destId="{4CA25A0E-C10D-4A00-A32A-D3C715AADE89}" srcOrd="0" destOrd="0" presId="urn:microsoft.com/office/officeart/2005/8/layout/pyramid1"/>
    <dgm:cxn modelId="{BD53F666-85EB-4456-A01D-8F6A35AB8BD2}" srcId="{6E80ECD3-31BC-4DE6-83B6-F82BB00C24CF}" destId="{05397E8F-E6B7-49CB-801C-05627D46E471}" srcOrd="1" destOrd="0" parTransId="{9F903984-C006-4926-AD63-1868C66FDD40}" sibTransId="{0B931656-516C-4AC3-B921-72116E6C5E57}"/>
    <dgm:cxn modelId="{62418F13-1635-4ACD-8163-A23752D128A8}" type="presOf" srcId="{D5DB89E9-2D4C-42C1-9A77-775D8791CEEF}" destId="{8961919F-4735-4B47-9492-14B5F759899C}" srcOrd="1" destOrd="0" presId="urn:microsoft.com/office/officeart/2005/8/layout/pyramid1"/>
    <dgm:cxn modelId="{936DEF55-1F61-4C47-A471-13D8540E6927}" srcId="{6E80ECD3-31BC-4DE6-83B6-F82BB00C24CF}" destId="{D5DB89E9-2D4C-42C1-9A77-775D8791CEEF}" srcOrd="0" destOrd="0" parTransId="{15AC05BA-40FE-4DF2-8B31-178A9A9CAC66}" sibTransId="{0E4ECF11-5683-4EE2-BF93-D98C8F200B7E}"/>
    <dgm:cxn modelId="{D14D8B28-6C2D-4013-AF92-B3682D2D913E}" srcId="{6E80ECD3-31BC-4DE6-83B6-F82BB00C24CF}" destId="{BF5F3DFE-DD42-4A73-BDB0-4511B97A8F2B}" srcOrd="3" destOrd="0" parTransId="{CCA5D260-4B80-4B3D-91DF-EE4107EA4D3C}" sibTransId="{E8D39697-E445-4867-A40A-6D90CE8979F0}"/>
    <dgm:cxn modelId="{A98DA981-63E8-4011-9BB7-1FF2E7B560A6}" type="presOf" srcId="{182798A7-36B0-422C-BC80-B1B8E800B071}" destId="{C899584B-798A-4866-A492-25D35DF30685}" srcOrd="0" destOrd="0" presId="urn:microsoft.com/office/officeart/2005/8/layout/pyramid1"/>
    <dgm:cxn modelId="{9BE1D7D0-2492-4C24-AD95-13A2A5BFD474}" type="presOf" srcId="{182798A7-36B0-422C-BC80-B1B8E800B071}" destId="{69E90020-DB97-4C0F-B38E-A260EE2F1C49}" srcOrd="1" destOrd="0" presId="urn:microsoft.com/office/officeart/2005/8/layout/pyramid1"/>
    <dgm:cxn modelId="{87B85C1F-2EAB-49E4-8E76-318489F8F327}" type="presParOf" srcId="{7A946F20-4887-45BD-8A0F-1EB62DE3A5BB}" destId="{25E8D9AF-395E-40F8-BB58-6B25624C39F7}" srcOrd="0" destOrd="0" presId="urn:microsoft.com/office/officeart/2005/8/layout/pyramid1"/>
    <dgm:cxn modelId="{984A362C-2907-4C3D-B4AA-21B4727E7DDD}" type="presParOf" srcId="{25E8D9AF-395E-40F8-BB58-6B25624C39F7}" destId="{ACD29BF7-AD11-4813-8410-267A223FDE0E}" srcOrd="0" destOrd="0" presId="urn:microsoft.com/office/officeart/2005/8/layout/pyramid1"/>
    <dgm:cxn modelId="{EC928475-67B8-45E7-837C-5685C3B6CC3B}" type="presParOf" srcId="{25E8D9AF-395E-40F8-BB58-6B25624C39F7}" destId="{8961919F-4735-4B47-9492-14B5F759899C}" srcOrd="1" destOrd="0" presId="urn:microsoft.com/office/officeart/2005/8/layout/pyramid1"/>
    <dgm:cxn modelId="{7A8CEE4F-9D81-43B9-9C0A-50E7652CBF80}" type="presParOf" srcId="{7A946F20-4887-45BD-8A0F-1EB62DE3A5BB}" destId="{F9CD78D6-F86C-46EB-ABD0-8DAA10843FC7}" srcOrd="1" destOrd="0" presId="urn:microsoft.com/office/officeart/2005/8/layout/pyramid1"/>
    <dgm:cxn modelId="{744BF49F-1C08-40D5-9103-B72303007480}" type="presParOf" srcId="{F9CD78D6-F86C-46EB-ABD0-8DAA10843FC7}" destId="{06C22971-2D7B-4F6B-BC5E-CB9431D01F58}" srcOrd="0" destOrd="0" presId="urn:microsoft.com/office/officeart/2005/8/layout/pyramid1"/>
    <dgm:cxn modelId="{BFFCBFCF-3160-40E6-B8C4-A1A02FA825C2}" type="presParOf" srcId="{F9CD78D6-F86C-46EB-ABD0-8DAA10843FC7}" destId="{8A3126C8-EA96-4745-B362-B0A5A0B08F3E}" srcOrd="1" destOrd="0" presId="urn:microsoft.com/office/officeart/2005/8/layout/pyramid1"/>
    <dgm:cxn modelId="{5B5C3364-55A2-4B64-B942-99607CDB1030}" type="presParOf" srcId="{7A946F20-4887-45BD-8A0F-1EB62DE3A5BB}" destId="{E8C1EE4F-B79C-4DD8-B17C-95F72A5AC41B}" srcOrd="2" destOrd="0" presId="urn:microsoft.com/office/officeart/2005/8/layout/pyramid1"/>
    <dgm:cxn modelId="{A97A9BE3-E86E-4EFF-8002-E649375A9C66}" type="presParOf" srcId="{E8C1EE4F-B79C-4DD8-B17C-95F72A5AC41B}" destId="{4CA25A0E-C10D-4A00-A32A-D3C715AADE89}" srcOrd="0" destOrd="0" presId="urn:microsoft.com/office/officeart/2005/8/layout/pyramid1"/>
    <dgm:cxn modelId="{60B0AF3B-8DF1-4ABD-821A-F6B13F38470F}" type="presParOf" srcId="{E8C1EE4F-B79C-4DD8-B17C-95F72A5AC41B}" destId="{8E3F67C8-90D1-412E-A353-FDFB2C30439C}" srcOrd="1" destOrd="0" presId="urn:microsoft.com/office/officeart/2005/8/layout/pyramid1"/>
    <dgm:cxn modelId="{C372ABA7-26AF-49A2-BEFC-64E94EB2B2D6}" type="presParOf" srcId="{7A946F20-4887-45BD-8A0F-1EB62DE3A5BB}" destId="{DB506B6F-1346-4D15-903C-147274C53383}" srcOrd="3" destOrd="0" presId="urn:microsoft.com/office/officeart/2005/8/layout/pyramid1"/>
    <dgm:cxn modelId="{A694ADA8-5368-4B96-B4EA-227355CF1CA6}" type="presParOf" srcId="{DB506B6F-1346-4D15-903C-147274C53383}" destId="{2107F9E2-E457-4DCD-98B8-69680B70DD2A}" srcOrd="0" destOrd="0" presId="urn:microsoft.com/office/officeart/2005/8/layout/pyramid1"/>
    <dgm:cxn modelId="{E41B9ED3-714E-4038-A87E-E48FD498EEF0}" type="presParOf" srcId="{DB506B6F-1346-4D15-903C-147274C53383}" destId="{65106583-40BC-4A1C-B11D-9039C8CB88B5}" srcOrd="1" destOrd="0" presId="urn:microsoft.com/office/officeart/2005/8/layout/pyramid1"/>
    <dgm:cxn modelId="{9E738906-FDDB-4A8B-A239-9BB85F5F9F3A}" type="presParOf" srcId="{7A946F20-4887-45BD-8A0F-1EB62DE3A5BB}" destId="{6874707D-6184-4F85-A6A1-28D599428F74}" srcOrd="4" destOrd="0" presId="urn:microsoft.com/office/officeart/2005/8/layout/pyramid1"/>
    <dgm:cxn modelId="{70DA1FCB-39B7-465D-AE06-CB60DB611E8F}" type="presParOf" srcId="{6874707D-6184-4F85-A6A1-28D599428F74}" destId="{C899584B-798A-4866-A492-25D35DF30685}" srcOrd="0" destOrd="0" presId="urn:microsoft.com/office/officeart/2005/8/layout/pyramid1"/>
    <dgm:cxn modelId="{F60B1F6D-E252-45E3-8CA6-13EBCA32397A}" type="presParOf" srcId="{6874707D-6184-4F85-A6A1-28D599428F74}" destId="{69E90020-DB97-4C0F-B38E-A260EE2F1C4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F3111-BB22-46B7-909A-1DC6EA5C78CB}">
      <dsp:nvSpPr>
        <dsp:cNvPr id="0" name=""/>
        <dsp:cNvSpPr/>
      </dsp:nvSpPr>
      <dsp:spPr>
        <a:xfrm>
          <a:off x="722381" y="295133"/>
          <a:ext cx="1846416" cy="2139543"/>
        </a:xfrm>
        <a:prstGeom prst="diamond">
          <a:avLst/>
        </a:prstGeom>
        <a:gradFill rotWithShape="1">
          <a:gsLst>
            <a:gs pos="0">
              <a:srgbClr val="4F81BD">
                <a:tint val="50000"/>
                <a:satMod val="300000"/>
              </a:srgbClr>
            </a:gs>
            <a:gs pos="35000">
              <a:srgbClr val="4F81BD">
                <a:tint val="37000"/>
                <a:satMod val="300000"/>
              </a:srgbClr>
            </a:gs>
            <a:gs pos="100000">
              <a:srgbClr val="4F81BD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F81BD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13AAEE08-01E1-4AA7-90D6-0E45706B125A}">
      <dsp:nvSpPr>
        <dsp:cNvPr id="0" name=""/>
        <dsp:cNvSpPr/>
      </dsp:nvSpPr>
      <dsp:spPr>
        <a:xfrm>
          <a:off x="422843" y="46736"/>
          <a:ext cx="1064625" cy="1064625"/>
        </a:xfrm>
        <a:prstGeom prst="roundRect">
          <a:avLst/>
        </a:prstGeom>
        <a:blipFill rotWithShape="0">
          <a:blip xmlns:r="http://schemas.openxmlformats.org/officeDocument/2006/relationships" r:embed="rId1">
            <a:extLst/>
          </a:blip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4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74814" y="98707"/>
        <a:ext cx="960683" cy="960683"/>
      </dsp:txXfrm>
    </dsp:sp>
    <dsp:sp modelId="{9B5A2E5E-865E-46A1-9E84-7E457E7EAA71}">
      <dsp:nvSpPr>
        <dsp:cNvPr id="0" name=""/>
        <dsp:cNvSpPr/>
      </dsp:nvSpPr>
      <dsp:spPr>
        <a:xfrm>
          <a:off x="1708723" y="46736"/>
          <a:ext cx="1064625" cy="1064625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4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760694" y="98707"/>
        <a:ext cx="960683" cy="960683"/>
      </dsp:txXfrm>
    </dsp:sp>
    <dsp:sp modelId="{A9F68530-C68F-42E0-96A8-13CBE35BBA93}">
      <dsp:nvSpPr>
        <dsp:cNvPr id="0" name=""/>
        <dsp:cNvSpPr/>
      </dsp:nvSpPr>
      <dsp:spPr>
        <a:xfrm>
          <a:off x="534054" y="1564555"/>
          <a:ext cx="1064625" cy="1064625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44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86025" y="1616526"/>
        <a:ext cx="960683" cy="960683"/>
      </dsp:txXfrm>
    </dsp:sp>
    <dsp:sp modelId="{4D9EEFB7-6203-4078-AC87-4F7CC3C119EA}">
      <dsp:nvSpPr>
        <dsp:cNvPr id="0" name=""/>
        <dsp:cNvSpPr/>
      </dsp:nvSpPr>
      <dsp:spPr>
        <a:xfrm>
          <a:off x="1697651" y="1564555"/>
          <a:ext cx="1064625" cy="1064625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255EA-B57B-47AB-8622-661588EDB8EA}">
      <dsp:nvSpPr>
        <dsp:cNvPr id="0" name=""/>
        <dsp:cNvSpPr/>
      </dsp:nvSpPr>
      <dsp:spPr>
        <a:xfrm>
          <a:off x="1706453" y="610829"/>
          <a:ext cx="4072622" cy="4072622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0036BE-A7F4-4655-936E-B2ADFAF8AF0A}">
      <dsp:nvSpPr>
        <dsp:cNvPr id="0" name=""/>
        <dsp:cNvSpPr/>
      </dsp:nvSpPr>
      <dsp:spPr>
        <a:xfrm>
          <a:off x="1706453" y="610829"/>
          <a:ext cx="4072622" cy="4072622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6F7DA-7C8D-4DDB-AF47-BD2B822CA2FE}">
      <dsp:nvSpPr>
        <dsp:cNvPr id="0" name=""/>
        <dsp:cNvSpPr/>
      </dsp:nvSpPr>
      <dsp:spPr>
        <a:xfrm>
          <a:off x="1706453" y="610829"/>
          <a:ext cx="4072622" cy="4072622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FA149-6A1D-4C8A-AFF5-0C6C2B631B87}">
      <dsp:nvSpPr>
        <dsp:cNvPr id="0" name=""/>
        <dsp:cNvSpPr/>
      </dsp:nvSpPr>
      <dsp:spPr>
        <a:xfrm>
          <a:off x="1706453" y="610829"/>
          <a:ext cx="4072622" cy="4072622"/>
        </a:xfrm>
        <a:prstGeom prst="blockArc">
          <a:avLst>
            <a:gd name="adj1" fmla="val 20520000"/>
            <a:gd name="adj2" fmla="val 3240000"/>
            <a:gd name="adj3" fmla="val 464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33DB4-B96B-4E45-989E-495B5FF9FE7B}">
      <dsp:nvSpPr>
        <dsp:cNvPr id="0" name=""/>
        <dsp:cNvSpPr/>
      </dsp:nvSpPr>
      <dsp:spPr>
        <a:xfrm>
          <a:off x="1706453" y="610829"/>
          <a:ext cx="4072622" cy="4072622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342C1-7AE8-48F5-B56E-112CC395A5A2}">
      <dsp:nvSpPr>
        <dsp:cNvPr id="0" name=""/>
        <dsp:cNvSpPr/>
      </dsp:nvSpPr>
      <dsp:spPr>
        <a:xfrm>
          <a:off x="2805246" y="1709622"/>
          <a:ext cx="1875037" cy="18750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/>
            <a:t>LEAN</a:t>
          </a:r>
          <a:endParaRPr lang="fr-FR" sz="3700" kern="1200" dirty="0"/>
        </a:p>
      </dsp:txBody>
      <dsp:txXfrm>
        <a:off x="3079839" y="1984215"/>
        <a:ext cx="1325851" cy="1325851"/>
      </dsp:txXfrm>
    </dsp:sp>
    <dsp:sp modelId="{D91CBE77-2147-4E67-8F40-10890BD4CD54}">
      <dsp:nvSpPr>
        <dsp:cNvPr id="0" name=""/>
        <dsp:cNvSpPr/>
      </dsp:nvSpPr>
      <dsp:spPr>
        <a:xfrm>
          <a:off x="3086501" y="1817"/>
          <a:ext cx="1312526" cy="13125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Montée en puissance des </a:t>
          </a:r>
          <a:r>
            <a:rPr lang="fr-FR" sz="1000" kern="1200" dirty="0" err="1" smtClean="0"/>
            <a:t>GSBdD</a:t>
          </a:r>
          <a:endParaRPr lang="fr-FR" sz="1000" kern="1200" dirty="0"/>
        </a:p>
      </dsp:txBody>
      <dsp:txXfrm>
        <a:off x="3278716" y="194032"/>
        <a:ext cx="928096" cy="928096"/>
      </dsp:txXfrm>
    </dsp:sp>
    <dsp:sp modelId="{18482895-09D4-4EC9-B5F7-19812203F88D}">
      <dsp:nvSpPr>
        <dsp:cNvPr id="0" name=""/>
        <dsp:cNvSpPr/>
      </dsp:nvSpPr>
      <dsp:spPr>
        <a:xfrm>
          <a:off x="4978210" y="1376224"/>
          <a:ext cx="1312526" cy="13125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Optimisation du fonctionnement en régie (Restauration collective)</a:t>
          </a:r>
          <a:endParaRPr lang="fr-FR" sz="1000" kern="1200" dirty="0"/>
        </a:p>
      </dsp:txBody>
      <dsp:txXfrm>
        <a:off x="5170425" y="1568439"/>
        <a:ext cx="928096" cy="928096"/>
      </dsp:txXfrm>
    </dsp:sp>
    <dsp:sp modelId="{DCABE30B-AA5E-4507-AF27-41794541CBB4}">
      <dsp:nvSpPr>
        <dsp:cNvPr id="0" name=""/>
        <dsp:cNvSpPr/>
      </dsp:nvSpPr>
      <dsp:spPr>
        <a:xfrm>
          <a:off x="4255642" y="3600061"/>
          <a:ext cx="1312526" cy="13125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Domaines Ressources Humaines</a:t>
          </a:r>
          <a:endParaRPr lang="fr-FR" sz="1000" kern="1200" dirty="0"/>
        </a:p>
      </dsp:txBody>
      <dsp:txXfrm>
        <a:off x="4447857" y="3792276"/>
        <a:ext cx="928096" cy="928096"/>
      </dsp:txXfrm>
    </dsp:sp>
    <dsp:sp modelId="{CA1FD127-2043-4319-8508-B4450F08A884}">
      <dsp:nvSpPr>
        <dsp:cNvPr id="0" name=""/>
        <dsp:cNvSpPr/>
      </dsp:nvSpPr>
      <dsp:spPr>
        <a:xfrm>
          <a:off x="1917361" y="3600061"/>
          <a:ext cx="1312526" cy="13125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Accueil, filtrage des </a:t>
          </a:r>
          <a:r>
            <a:rPr lang="fr-FR" sz="1000" kern="1200" dirty="0" err="1" smtClean="0"/>
            <a:t>organsmes</a:t>
          </a:r>
          <a:endParaRPr lang="fr-FR" sz="1000" kern="1200" dirty="0"/>
        </a:p>
      </dsp:txBody>
      <dsp:txXfrm>
        <a:off x="2109576" y="3792276"/>
        <a:ext cx="928096" cy="928096"/>
      </dsp:txXfrm>
    </dsp:sp>
    <dsp:sp modelId="{F98BA827-5E03-4F0B-884E-4E6A9C900EEB}">
      <dsp:nvSpPr>
        <dsp:cNvPr id="0" name=""/>
        <dsp:cNvSpPr/>
      </dsp:nvSpPr>
      <dsp:spPr>
        <a:xfrm>
          <a:off x="1194793" y="1376224"/>
          <a:ext cx="1312526" cy="13125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Processus achats-finances</a:t>
          </a:r>
          <a:endParaRPr lang="fr-FR" sz="1000" kern="1200" dirty="0"/>
        </a:p>
      </dsp:txBody>
      <dsp:txXfrm>
        <a:off x="1387008" y="1568439"/>
        <a:ext cx="928096" cy="928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9BF7-AD11-4813-8410-267A223FDE0E}">
      <dsp:nvSpPr>
        <dsp:cNvPr id="0" name=""/>
        <dsp:cNvSpPr/>
      </dsp:nvSpPr>
      <dsp:spPr>
        <a:xfrm>
          <a:off x="1747174" y="0"/>
          <a:ext cx="873587" cy="1101163"/>
        </a:xfrm>
        <a:prstGeom prst="trapezoid">
          <a:avLst>
            <a:gd name="adj" fmla="val 50000"/>
          </a:avLst>
        </a:prstGeom>
        <a:solidFill>
          <a:schemeClr val="bg2">
            <a:lumMod val="60000"/>
            <a:lumOff val="40000"/>
          </a:schemeClr>
        </a:solidFill>
        <a:ln>
          <a:noFill/>
        </a:ln>
        <a:effectLst/>
        <a:scene3d>
          <a:camera prst="isometricOffAxis2Left" zoom="95000">
            <a:rot lat="1200000" lon="600000" rev="0"/>
          </a:camera>
          <a:lightRig rig="flat" dir="t"/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Direction</a:t>
          </a:r>
          <a:endParaRPr lang="fr-FR" sz="1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747174" y="0"/>
        <a:ext cx="873587" cy="1101163"/>
      </dsp:txXfrm>
    </dsp:sp>
    <dsp:sp modelId="{06C22971-2D7B-4F6B-BC5E-CB9431D01F58}">
      <dsp:nvSpPr>
        <dsp:cNvPr id="0" name=""/>
        <dsp:cNvSpPr/>
      </dsp:nvSpPr>
      <dsp:spPr>
        <a:xfrm>
          <a:off x="1310380" y="1101163"/>
          <a:ext cx="1747174" cy="1101163"/>
        </a:xfrm>
        <a:prstGeom prst="trapezoid">
          <a:avLst>
            <a:gd name="adj" fmla="val 39667"/>
          </a:avLst>
        </a:prstGeom>
        <a:solidFill>
          <a:schemeClr val="bg2">
            <a:lumMod val="40000"/>
            <a:lumOff val="60000"/>
          </a:schemeClr>
        </a:solidFill>
        <a:ln>
          <a:noFill/>
        </a:ln>
        <a:effectLst/>
        <a:scene3d>
          <a:camera prst="isometricOffAxis2Left" zoom="95000">
            <a:rot lat="1200000" lon="600000" rev="0"/>
          </a:camera>
          <a:lightRig rig="flat" dir="t"/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 Responsable de </a:t>
          </a: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domaine</a:t>
          </a:r>
          <a:endParaRPr lang="fr-FR" sz="1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616135" y="1101163"/>
        <a:ext cx="1135663" cy="1101163"/>
      </dsp:txXfrm>
    </dsp:sp>
    <dsp:sp modelId="{4CA25A0E-C10D-4A00-A32A-D3C715AADE89}">
      <dsp:nvSpPr>
        <dsp:cNvPr id="0" name=""/>
        <dsp:cNvSpPr/>
      </dsp:nvSpPr>
      <dsp:spPr>
        <a:xfrm>
          <a:off x="873587" y="2202326"/>
          <a:ext cx="2620761" cy="1101163"/>
        </a:xfrm>
        <a:prstGeom prst="trapezoid">
          <a:avLst>
            <a:gd name="adj" fmla="val 39667"/>
          </a:avLst>
        </a:prstGeom>
        <a:solidFill>
          <a:srgbClr val="DDDDDD"/>
        </a:solidFill>
        <a:ln>
          <a:noFill/>
        </a:ln>
        <a:effectLst/>
        <a:scene3d>
          <a:camera prst="isometricOffAxis2Left" zoom="95000">
            <a:rot lat="1200000" lon="600000" rev="0"/>
          </a:camera>
          <a:lightRig rig="flat" dir="t"/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Référents Lean par filière</a:t>
          </a:r>
          <a:endParaRPr lang="fr-FR" sz="1100" b="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332220" y="2202326"/>
        <a:ext cx="1703494" cy="1101163"/>
      </dsp:txXfrm>
    </dsp:sp>
    <dsp:sp modelId="{2107F9E2-E457-4DCD-98B8-69680B70DD2A}">
      <dsp:nvSpPr>
        <dsp:cNvPr id="0" name=""/>
        <dsp:cNvSpPr/>
      </dsp:nvSpPr>
      <dsp:spPr>
        <a:xfrm>
          <a:off x="436793" y="3303489"/>
          <a:ext cx="3494348" cy="1101163"/>
        </a:xfrm>
        <a:prstGeom prst="trapezoid">
          <a:avLst>
            <a:gd name="adj" fmla="val 39667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isometricOffAxis2Left" zoom="95000">
            <a:rot lat="1200000" lon="600000" rev="0"/>
          </a:camera>
          <a:lightRig rig="flat" dir="t"/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Référents locaux</a:t>
          </a:r>
        </a:p>
      </dsp:txBody>
      <dsp:txXfrm>
        <a:off x="1048304" y="3303489"/>
        <a:ext cx="2271326" cy="1101163"/>
      </dsp:txXfrm>
    </dsp:sp>
    <dsp:sp modelId="{C899584B-798A-4866-A492-25D35DF30685}">
      <dsp:nvSpPr>
        <dsp:cNvPr id="0" name=""/>
        <dsp:cNvSpPr/>
      </dsp:nvSpPr>
      <dsp:spPr>
        <a:xfrm>
          <a:off x="0" y="4404652"/>
          <a:ext cx="4367935" cy="1101163"/>
        </a:xfrm>
        <a:prstGeom prst="trapezoid">
          <a:avLst>
            <a:gd name="adj" fmla="val 39667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isometricOffAxis2Left" zoom="95000">
            <a:rot lat="1200000" lon="600000" rev="0"/>
          </a:camera>
          <a:lightRig rig="flat" dir="t"/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accent6">
                  <a:lumMod val="50000"/>
                </a:schemeClr>
              </a:solidFill>
            </a:rPr>
            <a:t>Personnes sensibilisées à l’amélioration continue</a:t>
          </a:r>
          <a:endParaRPr lang="fr-FR" sz="1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764388" y="4404652"/>
        <a:ext cx="2839157" cy="1101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34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3" y="1"/>
            <a:ext cx="294434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434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3" y="9427766"/>
            <a:ext cx="294434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B0C2ECC-9953-4706-B109-56A1C104330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989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34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3" y="1"/>
            <a:ext cx="294434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2950"/>
            <a:ext cx="537527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4" y="4716193"/>
            <a:ext cx="5438748" cy="44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66"/>
            <a:ext cx="294434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3" y="9427766"/>
            <a:ext cx="294434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87EB830-17DB-44ED-B58A-75BD996A3F8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041093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2950"/>
            <a:ext cx="5375275" cy="3722688"/>
          </a:xfrm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1304" indent="-28488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589" indent="-22821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9011" indent="-22821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966" indent="-22821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8073" indent="-2282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39179" indent="-2282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80286" indent="-2282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21392" indent="-22821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CBF1ED4-8004-4383-846D-57CE53D44E24}" type="slidenum">
              <a:rPr lang="fr-FR" altLang="fr-FR" smtClean="0"/>
              <a:pPr/>
              <a:t>1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836398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63513" y="365125"/>
            <a:ext cx="6470650" cy="4481513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2AF3CD-6C55-497C-AC87-A01926CD3886}" type="slidenum">
              <a:rPr lang="de-DE" altLang="fr-FR" smtClean="0">
                <a:solidFill>
                  <a:prstClr val="black"/>
                </a:solidFill>
              </a:rPr>
              <a:pPr/>
              <a:t>9</a:t>
            </a:fld>
            <a:endParaRPr lang="de-DE" altLang="fr-F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18" Type="http://schemas.openxmlformats.org/officeDocument/2006/relationships/image" Target="../media/image1.emf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oleObject" Target="../embeddings/oleObject18.bin"/><Relationship Id="rId2" Type="http://schemas.openxmlformats.org/officeDocument/2006/relationships/tags" Target="../tags/tag102.xml"/><Relationship Id="rId16" Type="http://schemas.openxmlformats.org/officeDocument/2006/relationships/slideMaster" Target="../slideMasters/slideMaster2.xml"/><Relationship Id="rId20" Type="http://schemas.openxmlformats.org/officeDocument/2006/relationships/image" Target="../media/image3.png"/><Relationship Id="rId1" Type="http://schemas.openxmlformats.org/officeDocument/2006/relationships/vmlDrawing" Target="../drawings/vmlDrawing12.v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tags" Target="../tags/tag115.xml"/><Relationship Id="rId10" Type="http://schemas.openxmlformats.org/officeDocument/2006/relationships/tags" Target="../tags/tag110.xml"/><Relationship Id="rId19" Type="http://schemas.openxmlformats.org/officeDocument/2006/relationships/oleObject" Target="../embeddings/oleObject19.bin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tags" Target="../tags/tag127.xml"/><Relationship Id="rId18" Type="http://schemas.openxmlformats.org/officeDocument/2006/relationships/image" Target="../media/image1.emf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oleObject" Target="../embeddings/oleObject20.bin"/><Relationship Id="rId2" Type="http://schemas.openxmlformats.org/officeDocument/2006/relationships/tags" Target="../tags/tag116.xml"/><Relationship Id="rId16" Type="http://schemas.openxmlformats.org/officeDocument/2006/relationships/slideMaster" Target="../slideMasters/slideMaster2.xml"/><Relationship Id="rId20" Type="http://schemas.openxmlformats.org/officeDocument/2006/relationships/image" Target="../media/image3.png"/><Relationship Id="rId1" Type="http://schemas.openxmlformats.org/officeDocument/2006/relationships/vmlDrawing" Target="../drawings/vmlDrawing13.v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5" Type="http://schemas.openxmlformats.org/officeDocument/2006/relationships/tags" Target="../tags/tag129.xml"/><Relationship Id="rId10" Type="http://schemas.openxmlformats.org/officeDocument/2006/relationships/tags" Target="../tags/tag124.xml"/><Relationship Id="rId19" Type="http://schemas.openxmlformats.org/officeDocument/2006/relationships/oleObject" Target="../embeddings/oleObject21.bin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tags" Target="../tags/tag12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image" Target="../media/image5.png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image" Target="../media/image4.png"/><Relationship Id="rId2" Type="http://schemas.openxmlformats.org/officeDocument/2006/relationships/tags" Target="../tags/tag130.xml"/><Relationship Id="rId1" Type="http://schemas.openxmlformats.org/officeDocument/2006/relationships/vmlDrawing" Target="../drawings/vmlDrawing14.vml"/><Relationship Id="rId6" Type="http://schemas.openxmlformats.org/officeDocument/2006/relationships/tags" Target="../tags/tag134.xml"/><Relationship Id="rId11" Type="http://schemas.openxmlformats.org/officeDocument/2006/relationships/image" Target="../media/image1.emf"/><Relationship Id="rId5" Type="http://schemas.openxmlformats.org/officeDocument/2006/relationships/tags" Target="../tags/tag133.xml"/><Relationship Id="rId10" Type="http://schemas.openxmlformats.org/officeDocument/2006/relationships/oleObject" Target="../embeddings/oleObject22.bin"/><Relationship Id="rId4" Type="http://schemas.openxmlformats.org/officeDocument/2006/relationships/tags" Target="../tags/tag132.xml"/><Relationship Id="rId9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50.xml"/><Relationship Id="rId11" Type="http://schemas.openxmlformats.org/officeDocument/2006/relationships/image" Target="../media/image1.emf"/><Relationship Id="rId5" Type="http://schemas.openxmlformats.org/officeDocument/2006/relationships/tags" Target="../tags/tag149.xml"/><Relationship Id="rId10" Type="http://schemas.openxmlformats.org/officeDocument/2006/relationships/oleObject" Target="../embeddings/oleObject24.bin"/><Relationship Id="rId4" Type="http://schemas.openxmlformats.org/officeDocument/2006/relationships/tags" Target="../tags/tag148.xml"/><Relationship Id="rId9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tags" Target="../tags/tag164.xml"/><Relationship Id="rId18" Type="http://schemas.openxmlformats.org/officeDocument/2006/relationships/image" Target="../media/image1.emf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tags" Target="../tags/tag163.xml"/><Relationship Id="rId17" Type="http://schemas.openxmlformats.org/officeDocument/2006/relationships/oleObject" Target="../embeddings/oleObject25.bin"/><Relationship Id="rId2" Type="http://schemas.openxmlformats.org/officeDocument/2006/relationships/tags" Target="../tags/tag153.xml"/><Relationship Id="rId16" Type="http://schemas.openxmlformats.org/officeDocument/2006/relationships/slideMaster" Target="../slideMasters/slideMaster3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5" Type="http://schemas.openxmlformats.org/officeDocument/2006/relationships/tags" Target="../tags/tag166.xml"/><Relationship Id="rId10" Type="http://schemas.openxmlformats.org/officeDocument/2006/relationships/tags" Target="../tags/tag161.xml"/><Relationship Id="rId19" Type="http://schemas.openxmlformats.org/officeDocument/2006/relationships/oleObject" Target="../embeddings/oleObject26.bin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tags" Target="../tags/tag165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tags" Target="../tags/tag178.xml"/><Relationship Id="rId18" Type="http://schemas.openxmlformats.org/officeDocument/2006/relationships/oleObject" Target="../embeddings/oleObject28.bin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tags" Target="../tags/tag177.xml"/><Relationship Id="rId17" Type="http://schemas.openxmlformats.org/officeDocument/2006/relationships/image" Target="../media/image1.emf"/><Relationship Id="rId2" Type="http://schemas.openxmlformats.org/officeDocument/2006/relationships/tags" Target="../tags/tag167.xml"/><Relationship Id="rId16" Type="http://schemas.openxmlformats.org/officeDocument/2006/relationships/oleObject" Target="../embeddings/oleObject27.bin"/><Relationship Id="rId1" Type="http://schemas.openxmlformats.org/officeDocument/2006/relationships/vmlDrawing" Target="../drawings/vmlDrawing18.v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oleObject" Target="../embeddings/oleObject30.bin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image" Target="../media/image1.emf"/><Relationship Id="rId2" Type="http://schemas.openxmlformats.org/officeDocument/2006/relationships/tags" Target="../tags/tag180.xml"/><Relationship Id="rId16" Type="http://schemas.openxmlformats.org/officeDocument/2006/relationships/oleObject" Target="../embeddings/oleObject29.bin"/><Relationship Id="rId1" Type="http://schemas.openxmlformats.org/officeDocument/2006/relationships/vmlDrawing" Target="../drawings/vmlDrawing19.v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188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tags" Target="../tags/tag19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tags" Target="../tags/tag204.xml"/><Relationship Id="rId18" Type="http://schemas.openxmlformats.org/officeDocument/2006/relationships/oleObject" Target="../embeddings/oleObject32.bin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tags" Target="../tags/tag203.xml"/><Relationship Id="rId17" Type="http://schemas.openxmlformats.org/officeDocument/2006/relationships/image" Target="../media/image1.emf"/><Relationship Id="rId2" Type="http://schemas.openxmlformats.org/officeDocument/2006/relationships/tags" Target="../tags/tag193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20.vml"/><Relationship Id="rId6" Type="http://schemas.openxmlformats.org/officeDocument/2006/relationships/tags" Target="../tags/tag197.xml"/><Relationship Id="rId11" Type="http://schemas.openxmlformats.org/officeDocument/2006/relationships/tags" Target="../tags/tag202.xml"/><Relationship Id="rId5" Type="http://schemas.openxmlformats.org/officeDocument/2006/relationships/tags" Target="../tags/tag196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201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tags" Target="../tags/tag20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tags" Target="../tags/tag217.xml"/><Relationship Id="rId18" Type="http://schemas.openxmlformats.org/officeDocument/2006/relationships/oleObject" Target="../embeddings/oleObject34.bin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17" Type="http://schemas.openxmlformats.org/officeDocument/2006/relationships/image" Target="../media/image1.emf"/><Relationship Id="rId2" Type="http://schemas.openxmlformats.org/officeDocument/2006/relationships/tags" Target="../tags/tag206.xml"/><Relationship Id="rId16" Type="http://schemas.openxmlformats.org/officeDocument/2006/relationships/oleObject" Target="../embeddings/oleObject33.bin"/><Relationship Id="rId1" Type="http://schemas.openxmlformats.org/officeDocument/2006/relationships/vmlDrawing" Target="../drawings/vmlDrawing21.v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tags" Target="../tags/tag218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tags" Target="../tags/tag230.xml"/><Relationship Id="rId18" Type="http://schemas.openxmlformats.org/officeDocument/2006/relationships/image" Target="../media/image1.emf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17" Type="http://schemas.openxmlformats.org/officeDocument/2006/relationships/oleObject" Target="../embeddings/oleObject35.bin"/><Relationship Id="rId2" Type="http://schemas.openxmlformats.org/officeDocument/2006/relationships/tags" Target="../tags/tag219.xml"/><Relationship Id="rId16" Type="http://schemas.openxmlformats.org/officeDocument/2006/relationships/slideMaster" Target="../slideMasters/slideMaster3.xml"/><Relationship Id="rId20" Type="http://schemas.openxmlformats.org/officeDocument/2006/relationships/image" Target="../media/image2.png"/><Relationship Id="rId1" Type="http://schemas.openxmlformats.org/officeDocument/2006/relationships/vmlDrawing" Target="../drawings/vmlDrawing22.v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5" Type="http://schemas.openxmlformats.org/officeDocument/2006/relationships/tags" Target="../tags/tag232.xml"/><Relationship Id="rId10" Type="http://schemas.openxmlformats.org/officeDocument/2006/relationships/tags" Target="../tags/tag227.xml"/><Relationship Id="rId19" Type="http://schemas.openxmlformats.org/officeDocument/2006/relationships/oleObject" Target="../embeddings/oleObject36.bin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tags" Target="../tags/tag23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tags" Target="../tags/tag244.xml"/><Relationship Id="rId18" Type="http://schemas.openxmlformats.org/officeDocument/2006/relationships/image" Target="../media/image1.emf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oleObject" Target="../embeddings/oleObject37.bin"/><Relationship Id="rId2" Type="http://schemas.openxmlformats.org/officeDocument/2006/relationships/tags" Target="../tags/tag233.xml"/><Relationship Id="rId16" Type="http://schemas.openxmlformats.org/officeDocument/2006/relationships/slideMaster" Target="../slideMasters/slideMaster3.xml"/><Relationship Id="rId20" Type="http://schemas.openxmlformats.org/officeDocument/2006/relationships/image" Target="../media/image3.png"/><Relationship Id="rId1" Type="http://schemas.openxmlformats.org/officeDocument/2006/relationships/vmlDrawing" Target="../drawings/vmlDrawing23.v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5" Type="http://schemas.openxmlformats.org/officeDocument/2006/relationships/tags" Target="../tags/tag236.xml"/><Relationship Id="rId15" Type="http://schemas.openxmlformats.org/officeDocument/2006/relationships/tags" Target="../tags/tag246.xml"/><Relationship Id="rId10" Type="http://schemas.openxmlformats.org/officeDocument/2006/relationships/tags" Target="../tags/tag241.xml"/><Relationship Id="rId19" Type="http://schemas.openxmlformats.org/officeDocument/2006/relationships/oleObject" Target="../embeddings/oleObject38.bin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tags" Target="../tags/tag245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tags" Target="../tags/tag258.xml"/><Relationship Id="rId18" Type="http://schemas.openxmlformats.org/officeDocument/2006/relationships/image" Target="../media/image1.emf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tags" Target="../tags/tag257.xml"/><Relationship Id="rId17" Type="http://schemas.openxmlformats.org/officeDocument/2006/relationships/oleObject" Target="../embeddings/oleObject39.bin"/><Relationship Id="rId2" Type="http://schemas.openxmlformats.org/officeDocument/2006/relationships/tags" Target="../tags/tag247.xml"/><Relationship Id="rId16" Type="http://schemas.openxmlformats.org/officeDocument/2006/relationships/slideMaster" Target="../slideMasters/slideMaster3.xml"/><Relationship Id="rId20" Type="http://schemas.openxmlformats.org/officeDocument/2006/relationships/image" Target="../media/image3.png"/><Relationship Id="rId1" Type="http://schemas.openxmlformats.org/officeDocument/2006/relationships/vmlDrawing" Target="../drawings/vmlDrawing24.v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5" Type="http://schemas.openxmlformats.org/officeDocument/2006/relationships/tags" Target="../tags/tag260.xml"/><Relationship Id="rId10" Type="http://schemas.openxmlformats.org/officeDocument/2006/relationships/tags" Target="../tags/tag255.xml"/><Relationship Id="rId19" Type="http://schemas.openxmlformats.org/officeDocument/2006/relationships/oleObject" Target="../embeddings/oleObject40.bin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tags" Target="../tags/tag25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5.pn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4.png"/><Relationship Id="rId2" Type="http://schemas.openxmlformats.org/officeDocument/2006/relationships/tags" Target="../tags/tag261.xml"/><Relationship Id="rId1" Type="http://schemas.openxmlformats.org/officeDocument/2006/relationships/vmlDrawing" Target="../drawings/vmlDrawing25.vml"/><Relationship Id="rId6" Type="http://schemas.openxmlformats.org/officeDocument/2006/relationships/tags" Target="../tags/tag265.xml"/><Relationship Id="rId11" Type="http://schemas.openxmlformats.org/officeDocument/2006/relationships/image" Target="../media/image1.emf"/><Relationship Id="rId5" Type="http://schemas.openxmlformats.org/officeDocument/2006/relationships/tags" Target="../tags/tag264.xml"/><Relationship Id="rId10" Type="http://schemas.openxmlformats.org/officeDocument/2006/relationships/oleObject" Target="../embeddings/oleObject41.bin"/><Relationship Id="rId4" Type="http://schemas.openxmlformats.org/officeDocument/2006/relationships/tags" Target="../tags/tag263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68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5.vml"/><Relationship Id="rId6" Type="http://schemas.openxmlformats.org/officeDocument/2006/relationships/tags" Target="../tags/tag20.xml"/><Relationship Id="rId11" Type="http://schemas.openxmlformats.org/officeDocument/2006/relationships/image" Target="../media/image1.emf"/><Relationship Id="rId5" Type="http://schemas.openxmlformats.org/officeDocument/2006/relationships/tags" Target="../tags/tag19.xml"/><Relationship Id="rId10" Type="http://schemas.openxmlformats.org/officeDocument/2006/relationships/oleObject" Target="../embeddings/oleObject5.bin"/><Relationship Id="rId4" Type="http://schemas.openxmlformats.org/officeDocument/2006/relationships/tags" Target="../tags/tag18.xml"/><Relationship Id="rId9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2" Type="http://schemas.openxmlformats.org/officeDocument/2006/relationships/tags" Target="../tags/tag277.xml"/><Relationship Id="rId1" Type="http://schemas.openxmlformats.org/officeDocument/2006/relationships/vmlDrawing" Target="../drawings/vmlDrawing28.vml"/><Relationship Id="rId6" Type="http://schemas.openxmlformats.org/officeDocument/2006/relationships/tags" Target="../tags/tag281.xml"/><Relationship Id="rId11" Type="http://schemas.openxmlformats.org/officeDocument/2006/relationships/image" Target="../media/image6.png"/><Relationship Id="rId5" Type="http://schemas.openxmlformats.org/officeDocument/2006/relationships/tags" Target="../tags/tag280.xml"/><Relationship Id="rId10" Type="http://schemas.openxmlformats.org/officeDocument/2006/relationships/image" Target="../media/image1.emf"/><Relationship Id="rId4" Type="http://schemas.openxmlformats.org/officeDocument/2006/relationships/tags" Target="../tags/tag279.xml"/><Relationship Id="rId9" Type="http://schemas.openxmlformats.org/officeDocument/2006/relationships/oleObject" Target="../embeddings/oleObject44.bin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" Type="http://schemas.openxmlformats.org/officeDocument/2006/relationships/vmlDrawing" Target="../drawings/vmlDrawing29.vml"/><Relationship Id="rId6" Type="http://schemas.openxmlformats.org/officeDocument/2006/relationships/tags" Target="../tags/tag287.xml"/><Relationship Id="rId11" Type="http://schemas.openxmlformats.org/officeDocument/2006/relationships/image" Target="../media/image6.png"/><Relationship Id="rId5" Type="http://schemas.openxmlformats.org/officeDocument/2006/relationships/tags" Target="../tags/tag286.xml"/><Relationship Id="rId10" Type="http://schemas.openxmlformats.org/officeDocument/2006/relationships/image" Target="../media/image1.emf"/><Relationship Id="rId4" Type="http://schemas.openxmlformats.org/officeDocument/2006/relationships/tags" Target="../tags/tag285.xml"/><Relationship Id="rId9" Type="http://schemas.openxmlformats.org/officeDocument/2006/relationships/oleObject" Target="../embeddings/oleObject45.bin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oleObject" Target="../embeddings/oleObject7.bin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image" Target="../media/image1.emf"/><Relationship Id="rId2" Type="http://schemas.openxmlformats.org/officeDocument/2006/relationships/tags" Target="../tags/tag23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6.v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31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2" Type="http://schemas.openxmlformats.org/officeDocument/2006/relationships/tags" Target="../tags/tag289.xml"/><Relationship Id="rId1" Type="http://schemas.openxmlformats.org/officeDocument/2006/relationships/vmlDrawing" Target="../drawings/vmlDrawing30.vml"/><Relationship Id="rId6" Type="http://schemas.openxmlformats.org/officeDocument/2006/relationships/tags" Target="../tags/tag293.xml"/><Relationship Id="rId5" Type="http://schemas.openxmlformats.org/officeDocument/2006/relationships/tags" Target="../tags/tag292.xml"/><Relationship Id="rId10" Type="http://schemas.openxmlformats.org/officeDocument/2006/relationships/image" Target="../media/image1.emf"/><Relationship Id="rId4" Type="http://schemas.openxmlformats.org/officeDocument/2006/relationships/tags" Target="../tags/tag291.xml"/><Relationship Id="rId9" Type="http://schemas.openxmlformats.org/officeDocument/2006/relationships/oleObject" Target="../embeddings/oleObject46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tags" Target="../tags/tag47.xml"/><Relationship Id="rId18" Type="http://schemas.openxmlformats.org/officeDocument/2006/relationships/oleObject" Target="../embeddings/oleObject9.bin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image" Target="../media/image1.emf"/><Relationship Id="rId2" Type="http://schemas.openxmlformats.org/officeDocument/2006/relationships/tags" Target="../tags/tag36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7.v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5" Type="http://schemas.openxmlformats.org/officeDocument/2006/relationships/tags" Target="../tags/tag39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44.xml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tags" Target="../tags/tag60.xml"/><Relationship Id="rId18" Type="http://schemas.openxmlformats.org/officeDocument/2006/relationships/oleObject" Target="../embeddings/oleObject11.bin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tags" Target="../tags/tag59.xml"/><Relationship Id="rId17" Type="http://schemas.openxmlformats.org/officeDocument/2006/relationships/image" Target="../media/image1.emf"/><Relationship Id="rId2" Type="http://schemas.openxmlformats.org/officeDocument/2006/relationships/tags" Target="../tags/tag49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8.v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5" Type="http://schemas.openxmlformats.org/officeDocument/2006/relationships/tags" Target="../tags/tag52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57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tags" Target="../tags/tag6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oleObject" Target="../embeddings/oleObject13.bin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image" Target="../media/image1.emf"/><Relationship Id="rId2" Type="http://schemas.openxmlformats.org/officeDocument/2006/relationships/tags" Target="../tags/tag62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9.v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70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tags" Target="../tags/tag86.xml"/><Relationship Id="rId18" Type="http://schemas.openxmlformats.org/officeDocument/2006/relationships/oleObject" Target="../embeddings/oleObject15.bin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tags" Target="../tags/tag85.xml"/><Relationship Id="rId17" Type="http://schemas.openxmlformats.org/officeDocument/2006/relationships/image" Target="../media/image1.emf"/><Relationship Id="rId2" Type="http://schemas.openxmlformats.org/officeDocument/2006/relationships/tags" Target="../tags/tag75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10.vml"/><Relationship Id="rId6" Type="http://schemas.openxmlformats.org/officeDocument/2006/relationships/tags" Target="../tags/tag79.xml"/><Relationship Id="rId11" Type="http://schemas.openxmlformats.org/officeDocument/2006/relationships/tags" Target="../tags/tag84.xml"/><Relationship Id="rId5" Type="http://schemas.openxmlformats.org/officeDocument/2006/relationships/tags" Target="../tags/tag78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83.xml"/><Relationship Id="rId4" Type="http://schemas.openxmlformats.org/officeDocument/2006/relationships/tags" Target="../tags/tag77.xml"/><Relationship Id="rId9" Type="http://schemas.openxmlformats.org/officeDocument/2006/relationships/tags" Target="../tags/tag82.xml"/><Relationship Id="rId14" Type="http://schemas.openxmlformats.org/officeDocument/2006/relationships/tags" Target="../tags/tag87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image" Target="../media/image1.emf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oleObject" Target="../embeddings/oleObject16.bin"/><Relationship Id="rId2" Type="http://schemas.openxmlformats.org/officeDocument/2006/relationships/tags" Target="../tags/tag88.xml"/><Relationship Id="rId16" Type="http://schemas.openxmlformats.org/officeDocument/2006/relationships/slideMaster" Target="../slideMasters/slideMaster2.xml"/><Relationship Id="rId20" Type="http://schemas.openxmlformats.org/officeDocument/2006/relationships/image" Target="../media/image2.png"/><Relationship Id="rId1" Type="http://schemas.openxmlformats.org/officeDocument/2006/relationships/vmlDrawing" Target="../drawings/vmlDrawing11.v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10" Type="http://schemas.openxmlformats.org/officeDocument/2006/relationships/tags" Target="../tags/tag96.xml"/><Relationship Id="rId19" Type="http://schemas.openxmlformats.org/officeDocument/2006/relationships/oleObject" Target="../embeddings/oleObject17.bin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" y="0"/>
          <a:ext cx="176213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5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6213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/>
        </p:nvSpPr>
        <p:spPr bwMode="auto">
          <a:xfrm>
            <a:off x="577850" y="727075"/>
            <a:ext cx="9096375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/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697325" y="6577756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DA683A69-3EBD-4B00-938D-D9B2B08B0E17}" type="slidenum">
              <a:rPr lang="fr-FR" altLang="fr-FR" sz="1000" smtClean="0">
                <a:solidFill>
                  <a:srgbClr val="0066CC"/>
                </a:solidFill>
                <a:ea typeface="ＭＳ Ｐゴシック" panose="020B0600070205080204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" y="82550"/>
            <a:ext cx="5222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9"/>
          <p:cNvSpPr>
            <a:spLocks noChangeShapeType="1"/>
          </p:cNvSpPr>
          <p:nvPr userDrawn="1"/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6" y="261375"/>
            <a:ext cx="8017266" cy="458329"/>
          </a:xfrm>
        </p:spPr>
        <p:txBody>
          <a:bodyPr/>
          <a:lstStyle>
            <a:lvl1pPr>
              <a:defRPr lang="fr-FR" sz="2400" b="1" kern="1200" dirty="0">
                <a:solidFill>
                  <a:srgbClr val="004483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922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756332F0-4660-4286-B14B-9F60AD3CB691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4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7656552-BCCB-4785-84D3-1CC77A16BFB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16" y="212726"/>
            <a:ext cx="170603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923" y="136630"/>
            <a:ext cx="8372523" cy="519884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6549" y="1412776"/>
            <a:ext cx="8034893" cy="923330"/>
          </a:xfrm>
        </p:spPr>
        <p:txBody>
          <a:bodyPr/>
          <a:lstStyle>
            <a:lvl1pPr marL="342900" indent="-342900">
              <a:buFont typeface="Wingdings" pitchFamily="2" charset="2"/>
              <a:buChar char="Ø"/>
              <a:defRPr/>
            </a:lvl1pPr>
            <a:lvl2pPr marL="625475" indent="-285750">
              <a:buFont typeface="Wingdings" pitchFamily="2" charset="2"/>
              <a:buChar char="ü"/>
              <a:defRPr/>
            </a:lvl2pPr>
            <a:lvl3pPr marL="900113" indent="-177800">
              <a:buFont typeface="Arial" pitchFamily="34" charset="0"/>
              <a:buChar char="•"/>
              <a:defRPr sz="1600"/>
            </a:lvl3pPr>
            <a:lvl4pPr marL="455613" indent="-171450">
              <a:buFont typeface="Wingdings" pitchFamily="2" charset="2"/>
              <a:buChar char="§"/>
              <a:defRPr/>
            </a:lvl4pPr>
            <a:lvl5pPr marL="1257300" indent="-177800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5013386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61B561B4-D0F1-4D7C-9E31-655BCA65992B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4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67A5EA68-B3C5-4E1C-8886-DBE9E091BFBA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131" y="44451"/>
            <a:ext cx="170603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6549" y="1412776"/>
            <a:ext cx="8034893" cy="923330"/>
          </a:xfrm>
        </p:spPr>
        <p:txBody>
          <a:bodyPr/>
          <a:lstStyle>
            <a:lvl1pPr marL="342900" indent="-342900">
              <a:buFont typeface="Wingdings" pitchFamily="2" charset="2"/>
              <a:buChar char="Ø"/>
              <a:defRPr/>
            </a:lvl1pPr>
            <a:lvl2pPr marL="625475" indent="-285750">
              <a:buFont typeface="Wingdings" pitchFamily="2" charset="2"/>
              <a:buChar char="ü"/>
              <a:defRPr/>
            </a:lvl2pPr>
            <a:lvl3pPr marL="900113" indent="-177800">
              <a:buFont typeface="Arial" pitchFamily="34" charset="0"/>
              <a:buChar char="•"/>
              <a:defRPr sz="1600"/>
            </a:lvl3pPr>
            <a:lvl4pPr marL="455613" indent="-171450">
              <a:buFont typeface="Wingdings" pitchFamily="2" charset="2"/>
              <a:buChar char="§"/>
              <a:defRPr/>
            </a:lvl4pPr>
            <a:lvl5pPr marL="1257300" indent="-177800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665223807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Titl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49121" y="1009266"/>
            <a:ext cx="9206044" cy="339969"/>
          </a:xfrm>
          <a:prstGeom prst="rect">
            <a:avLst/>
          </a:prstGeom>
        </p:spPr>
        <p:txBody>
          <a:bodyPr rIns="36000"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0">
                <a:solidFill>
                  <a:srgbClr val="4D4F53"/>
                </a:solidFill>
              </a:defRPr>
            </a:lvl2pPr>
            <a:lvl3pPr>
              <a:buFont typeface="Arial" pitchFamily="34" charset="0"/>
              <a:buChar char="•"/>
              <a:defRPr sz="1800"/>
            </a:lvl3pPr>
            <a:lvl4pPr>
              <a:buFont typeface="Arial" pitchFamily="34" charset="0"/>
              <a:buChar char="•"/>
              <a:defRPr sz="1800"/>
            </a:lvl4pPr>
            <a:lvl5pPr>
              <a:buFont typeface="Arial" pitchFamily="34" charset="0"/>
              <a:buChar char="•"/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idx="1"/>
          </p:nvPr>
        </p:nvSpPr>
        <p:spPr>
          <a:xfrm>
            <a:off x="349121" y="1518364"/>
            <a:ext cx="9206044" cy="493482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21" y="188079"/>
            <a:ext cx="9206044" cy="65012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2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9121" y="5848224"/>
            <a:ext cx="9206044" cy="600164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90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75372012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49121" y="1009266"/>
            <a:ext cx="9206044" cy="339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0">
                <a:solidFill>
                  <a:srgbClr val="4D4F53"/>
                </a:solidFill>
              </a:defRPr>
            </a:lvl2pPr>
            <a:lvl3pPr>
              <a:buFont typeface="Arial" pitchFamily="34" charset="0"/>
              <a:buChar char="•"/>
              <a:defRPr sz="1800"/>
            </a:lvl3pPr>
            <a:lvl4pPr>
              <a:buFont typeface="Arial" pitchFamily="34" charset="0"/>
              <a:buChar char="•"/>
              <a:defRPr sz="1800"/>
            </a:lvl4pPr>
            <a:lvl5pPr>
              <a:buFont typeface="Arial" pitchFamily="34" charset="0"/>
              <a:buChar char="•"/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9121" y="188079"/>
            <a:ext cx="9206044" cy="650264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2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49121" y="5848224"/>
            <a:ext cx="9206044" cy="600164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90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1206063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6" name="think-cell Slide" r:id="rId10" imgW="0" imgH="0" progId="TCLayout.ActiveDocument.1">
                  <p:embed/>
                </p:oleObj>
              </mc:Choice>
              <mc:Fallback>
                <p:oleObj name="think-cell Slide" r:id="rId10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4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5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B69C6713-B16E-4541-A376-EEEA06F64446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8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Rectangle 1169"/>
          <p:cNvSpPr>
            <a:spLocks noChangeArrowheads="1"/>
          </p:cNvSpPr>
          <p:nvPr/>
        </p:nvSpPr>
        <p:spPr bwMode="auto">
          <a:xfrm>
            <a:off x="1202150" y="3663950"/>
            <a:ext cx="408278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2400"/>
              </a:spcBef>
              <a:buClr>
                <a:srgbClr val="FF9933"/>
              </a:buClr>
              <a:buSzPct val="100000"/>
              <a:defRPr/>
            </a:pPr>
            <a:endParaRPr lang="fr-FR" altLang="fr-FR" sz="2800" b="1" smtClean="0">
              <a:solidFill>
                <a:srgbClr val="0F3277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Rectangle 1169"/>
          <p:cNvSpPr>
            <a:spLocks noChangeArrowheads="1"/>
          </p:cNvSpPr>
          <p:nvPr userDrawn="1"/>
        </p:nvSpPr>
        <p:spPr bwMode="auto">
          <a:xfrm>
            <a:off x="768753" y="3830643"/>
            <a:ext cx="839258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b="1" smtClean="0">
              <a:solidFill>
                <a:srgbClr val="0F3277"/>
              </a:solidFill>
            </a:endParaRPr>
          </a:p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b="1" smtClean="0">
              <a:solidFill>
                <a:srgbClr val="0F3277"/>
              </a:solidFill>
            </a:endParaRPr>
          </a:p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sz="900" smtClean="0">
              <a:solidFill>
                <a:srgbClr val="0F3277"/>
              </a:solidFill>
            </a:endParaRPr>
          </a:p>
        </p:txBody>
      </p:sp>
      <p:pic>
        <p:nvPicPr>
          <p:cNvPr id="11" name="Picture 24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36" y="4959350"/>
            <a:ext cx="1269206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69"/>
          <p:cNvSpPr>
            <a:spLocks noChangeArrowheads="1"/>
          </p:cNvSpPr>
          <p:nvPr userDrawn="1"/>
        </p:nvSpPr>
        <p:spPr bwMode="auto">
          <a:xfrm>
            <a:off x="2579695" y="193675"/>
            <a:ext cx="7027069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00"/>
              </a:spcBef>
              <a:buClr>
                <a:srgbClr val="FF9933"/>
              </a:buClr>
              <a:buSzPct val="100000"/>
              <a:defRPr/>
            </a:pPr>
            <a:endParaRPr lang="fr-FR" altLang="fr-FR" sz="1100" b="1" smtClean="0">
              <a:solidFill>
                <a:srgbClr val="5F5F5F"/>
              </a:solidFill>
            </a:endParaRPr>
          </a:p>
        </p:txBody>
      </p:sp>
      <p:pic>
        <p:nvPicPr>
          <p:cNvPr id="13" name="Imag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25" y="152400"/>
            <a:ext cx="138099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286172" y="995288"/>
            <a:ext cx="19591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9933"/>
              </a:buClr>
              <a:buSzPct val="100000"/>
              <a:defRPr/>
            </a:pPr>
            <a:r>
              <a:rPr lang="fr-FR" altLang="fr-FR" sz="1000" b="1" smtClean="0">
                <a:solidFill>
                  <a:srgbClr val="333333"/>
                </a:solidFill>
                <a:latin typeface="Times New Roman" panose="02020603050405020304" pitchFamily="18" charset="0"/>
              </a:rPr>
              <a:t>MINISTERE DE LA DEFENSE</a:t>
            </a:r>
          </a:p>
        </p:txBody>
      </p:sp>
      <p:sp>
        <p:nvSpPr>
          <p:cNvPr id="15" name="Rectangle à coins arrondis 14"/>
          <p:cNvSpPr/>
          <p:nvPr userDrawn="1"/>
        </p:nvSpPr>
        <p:spPr bwMode="auto">
          <a:xfrm>
            <a:off x="644928" y="1765300"/>
            <a:ext cx="8640233" cy="24003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endParaRPr lang="fr-FR" altLang="fr-FR" sz="2200" b="1">
              <a:solidFill>
                <a:srgbClr val="FFFFFF"/>
              </a:solidFill>
              <a:latin typeface="Calibri" pitchFamily="34" charset="0"/>
              <a:cs typeface="Microsoft Sans Serif" pitchFamily="34" charset="0"/>
            </a:endParaRP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TRANSFORMATION SCA-AGSC</a:t>
            </a: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---------------</a:t>
            </a: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PROJET SCA 21</a:t>
            </a:r>
            <a:endParaRPr lang="fr-FR" altLang="fr-FR" sz="2400">
              <a:solidFill>
                <a:srgbClr val="FFFFFF"/>
              </a:solidFill>
              <a:latin typeface="Calibri" pitchFamily="34" charset="0"/>
              <a:cs typeface="Microsoft Sans Serif" pitchFamily="34" charset="0"/>
            </a:endParaRPr>
          </a:p>
          <a:p>
            <a:pPr defTabSz="912813">
              <a:spcBef>
                <a:spcPts val="2400"/>
              </a:spcBef>
              <a:buClr>
                <a:srgbClr val="FF9933"/>
              </a:buClr>
              <a:buSzPct val="100000"/>
              <a:defRPr/>
            </a:pPr>
            <a:endParaRPr lang="fr-FR" altLang="fr-FR" sz="1200">
              <a:solidFill>
                <a:srgbClr val="BDD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3007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845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think-cell Slide" r:id="rId10" imgW="0" imgH="0" progId="TCLayout.ActiveDocument.1">
                  <p:embed/>
                </p:oleObj>
              </mc:Choice>
              <mc:Fallback>
                <p:oleObj name="think-cell Slide" r:id="rId10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CBEE1CF-07CD-4E58-81FA-163619DF5B3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1" name="Picture 107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23" y="138114"/>
            <a:ext cx="799703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356494" y="2838567"/>
            <a:ext cx="7142147" cy="446276"/>
          </a:xfrm>
        </p:spPr>
        <p:txBody>
          <a:bodyPr tIns="0" bIns="0" anchor="b"/>
          <a:lstStyle>
            <a:lvl1pPr algn="ctr">
              <a:defRPr sz="2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56494" y="3961903"/>
            <a:ext cx="7142147" cy="310991"/>
          </a:xfrm>
        </p:spPr>
        <p:txBody>
          <a:bodyPr/>
          <a:lstStyle>
            <a:lvl1pPr algn="ctr">
              <a:defRPr sz="20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3912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4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F247E04E-289F-427A-A6D6-88DCBC72DC91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5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4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384354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5701DD2-CCC6-41BC-A795-DC74F66D44C0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046" y="1241428"/>
            <a:ext cx="8702146" cy="95410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Footer Placeholder 2"/>
          <p:cNvSpPr>
            <a:spLocks noGrp="1"/>
          </p:cNvSpPr>
          <p:nvPr userDrawn="1">
            <p:ph type="ftr" sz="quarter" idx="10"/>
            <p:custDataLst>
              <p:tags r:id="rId15"/>
            </p:custDataLst>
          </p:nvPr>
        </p:nvSpPr>
        <p:spPr bwMode="auto">
          <a:xfrm>
            <a:off x="8463095" y="36513"/>
            <a:ext cx="1367234" cy="1254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3296" tIns="46648" rIns="93296" bIns="46648"/>
          <a:lstStyle>
            <a:lvl1pPr defTabSz="912813" eaLnBrk="1" hangingPunct="1">
              <a:defRPr sz="1100">
                <a:solidFill>
                  <a:srgbClr val="0F327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Document de travail</a:t>
            </a:r>
          </a:p>
        </p:txBody>
      </p:sp>
    </p:spTree>
    <p:extLst>
      <p:ext uri="{BB962C8B-B14F-4D97-AF65-F5344CB8AC3E}">
        <p14:creationId xmlns:p14="http://schemas.microsoft.com/office/powerpoint/2010/main" val="321734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8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2DC2FE6-D2F6-4D0C-9099-D9EA48547CBE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9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4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924063-A249-41E8-B578-51739FE116D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7" name="Title 1"/>
          <p:cNvSpPr txBox="1">
            <a:spLocks/>
          </p:cNvSpPr>
          <p:nvPr userDrawn="1"/>
        </p:nvSpPr>
        <p:spPr bwMode="auto">
          <a:xfrm>
            <a:off x="1116146" y="179388"/>
            <a:ext cx="7868046" cy="3032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44068" rIns="0" bIns="44068" anchor="ctr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>
              <a:defRPr/>
            </a:pPr>
            <a:r>
              <a:rPr lang="en-US" sz="1400" b="1" smtClean="0">
                <a:solidFill>
                  <a:srgbClr val="0F3277"/>
                </a:solidFill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65" y="4407348"/>
            <a:ext cx="8419661" cy="136220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65" y="4099550"/>
            <a:ext cx="8419661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66481" indent="0">
              <a:buNone/>
              <a:defRPr sz="1800"/>
            </a:lvl2pPr>
            <a:lvl3pPr marL="932962" indent="0">
              <a:buNone/>
              <a:defRPr sz="1600"/>
            </a:lvl3pPr>
            <a:lvl4pPr marL="1399443" indent="0">
              <a:buNone/>
              <a:defRPr sz="1400"/>
            </a:lvl4pPr>
            <a:lvl5pPr marL="1865925" indent="0">
              <a:buNone/>
              <a:defRPr sz="1400"/>
            </a:lvl5pPr>
            <a:lvl6pPr marL="2332406" indent="0">
              <a:buNone/>
              <a:defRPr sz="1400"/>
            </a:lvl6pPr>
            <a:lvl7pPr marL="2798887" indent="0">
              <a:buNone/>
              <a:defRPr sz="1400"/>
            </a:lvl7pPr>
            <a:lvl8pPr marL="3265368" indent="0">
              <a:buNone/>
              <a:defRPr sz="1400"/>
            </a:lvl8pPr>
            <a:lvl9pPr marL="373184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4112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2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7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8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43E2598-B050-4341-93ED-B08D8DCC0A6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9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1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2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3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4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4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C6E22A1-73F5-4247-935C-D3B57EB68B4A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31" y="1240725"/>
            <a:ext cx="4265985" cy="212365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975" y="1240725"/>
            <a:ext cx="4267740" cy="212365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9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" y="0"/>
          <a:ext cx="176213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4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6213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/>
        </p:nvSpPr>
        <p:spPr bwMode="auto">
          <a:xfrm>
            <a:off x="577850" y="727075"/>
            <a:ext cx="9096375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/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697325" y="6577756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8B9B2CEA-41E9-4C62-8377-0E9EFACCB2DA}" type="slidenum">
              <a:rPr lang="fr-FR" altLang="fr-FR" sz="1000" smtClean="0">
                <a:solidFill>
                  <a:srgbClr val="0066CC"/>
                </a:solidFill>
                <a:ea typeface="ＭＳ Ｐゴシック" panose="020B0600070205080204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" y="82550"/>
            <a:ext cx="5222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9"/>
          <p:cNvSpPr>
            <a:spLocks noChangeShapeType="1"/>
          </p:cNvSpPr>
          <p:nvPr userDrawn="1"/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6" y="261375"/>
            <a:ext cx="8017266" cy="458329"/>
          </a:xfrm>
        </p:spPr>
        <p:txBody>
          <a:bodyPr/>
          <a:lstStyle>
            <a:lvl1pPr>
              <a:defRPr lang="fr-FR" sz="2400" b="1" kern="1200" dirty="0">
                <a:solidFill>
                  <a:srgbClr val="004483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" name="Oval 13"/>
          <p:cNvSpPr>
            <a:spLocks noGrp="1" noChangeAspect="1" noChangeArrowheads="1"/>
          </p:cNvSpPr>
          <p:nvPr>
            <p:ph type="sldNum" sz="quarter" idx="10"/>
          </p:nvPr>
        </p:nvSpPr>
        <p:spPr>
          <a:xfrm>
            <a:off x="9405947" y="6519863"/>
            <a:ext cx="300037" cy="277812"/>
          </a:xfrm>
          <a:prstGeom prst="ellipse">
            <a:avLst/>
          </a:prstGeom>
          <a:solidFill>
            <a:srgbClr val="FF990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>
                <a:solidFill>
                  <a:srgbClr val="0F3277"/>
                </a:solidFill>
              </a:defRPr>
            </a:lvl1pPr>
          </a:lstStyle>
          <a:p>
            <a:pPr>
              <a:defRPr/>
            </a:pPr>
            <a:fld id="{0B5F0880-C5D2-4CC0-A042-E298A6865B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6866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6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B6E68F9-46BC-4C30-B09C-619368EDB53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9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0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7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2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3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4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7CDE0162-A8BF-476E-8DD0-4F99336D663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64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0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8C2AF6-9AFD-4D6D-A02C-DB3F4951B9C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1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4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B0B6287-6131-401D-B47F-BBC66452812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38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4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301BE77F-B7A9-4252-8708-6B24FC40AAD0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9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0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5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2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3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462F9AC-51F3-438A-98BF-E191DE78A15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52" y="188913"/>
            <a:ext cx="303199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ce réservé du contenu 2"/>
          <p:cNvSpPr>
            <a:spLocks noGrp="1"/>
          </p:cNvSpPr>
          <p:nvPr>
            <p:ph idx="1"/>
          </p:nvPr>
        </p:nvSpPr>
        <p:spPr>
          <a:xfrm>
            <a:off x="282915" y="944274"/>
            <a:ext cx="8139200" cy="1188018"/>
          </a:xfrm>
        </p:spPr>
        <p:txBody>
          <a:bodyPr/>
          <a:lstStyle>
            <a:lvl1pPr>
              <a:lnSpc>
                <a:spcPct val="85000"/>
              </a:lnSpc>
              <a:defRPr sz="3600" b="1">
                <a:solidFill>
                  <a:schemeClr val="bg2"/>
                </a:solidFill>
              </a:defRPr>
            </a:lvl1pPr>
            <a:lvl2pPr>
              <a:spcBef>
                <a:spcPts val="0"/>
              </a:spcBef>
              <a:defRPr sz="1600"/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9335323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8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756332F0-4660-4286-B14B-9F60AD3CB691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9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4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7656552-BCCB-4785-84D3-1CC77A16BFB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16" y="212726"/>
            <a:ext cx="170603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920" y="136630"/>
            <a:ext cx="8372523" cy="519884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6549" y="1412776"/>
            <a:ext cx="8034893" cy="923330"/>
          </a:xfrm>
        </p:spPr>
        <p:txBody>
          <a:bodyPr/>
          <a:lstStyle>
            <a:lvl1pPr marL="342900" indent="-342900">
              <a:buFont typeface="Wingdings" pitchFamily="2" charset="2"/>
              <a:buChar char="Ø"/>
              <a:defRPr/>
            </a:lvl1pPr>
            <a:lvl2pPr marL="625475" indent="-285750">
              <a:buFont typeface="Wingdings" pitchFamily="2" charset="2"/>
              <a:buChar char="ü"/>
              <a:defRPr/>
            </a:lvl2pPr>
            <a:lvl3pPr marL="900113" indent="-177800">
              <a:buFont typeface="Arial" pitchFamily="34" charset="0"/>
              <a:buChar char="•"/>
              <a:defRPr sz="1600"/>
            </a:lvl3pPr>
            <a:lvl4pPr marL="455613" indent="-171450">
              <a:buFont typeface="Wingdings" pitchFamily="2" charset="2"/>
              <a:buChar char="§"/>
              <a:defRPr/>
            </a:lvl4pPr>
            <a:lvl5pPr marL="1257300" indent="-177800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798145267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2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61B561B4-D0F1-4D7C-9E31-655BCA65992B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3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4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67A5EA68-B3C5-4E1C-8886-DBE9E091BFBA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131" y="44451"/>
            <a:ext cx="170603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6549" y="1412776"/>
            <a:ext cx="8034893" cy="923330"/>
          </a:xfrm>
        </p:spPr>
        <p:txBody>
          <a:bodyPr/>
          <a:lstStyle>
            <a:lvl1pPr marL="342900" indent="-342900">
              <a:buFont typeface="Wingdings" pitchFamily="2" charset="2"/>
              <a:buChar char="Ø"/>
              <a:defRPr/>
            </a:lvl1pPr>
            <a:lvl2pPr marL="625475" indent="-285750">
              <a:buFont typeface="Wingdings" pitchFamily="2" charset="2"/>
              <a:buChar char="ü"/>
              <a:defRPr/>
            </a:lvl2pPr>
            <a:lvl3pPr marL="900113" indent="-177800">
              <a:buFont typeface="Arial" pitchFamily="34" charset="0"/>
              <a:buChar char="•"/>
              <a:defRPr sz="1600"/>
            </a:lvl3pPr>
            <a:lvl4pPr marL="455613" indent="-171450">
              <a:buFont typeface="Wingdings" pitchFamily="2" charset="2"/>
              <a:buChar char="§"/>
              <a:defRPr/>
            </a:lvl4pPr>
            <a:lvl5pPr marL="1257300" indent="-177800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322056789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Titl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49121" y="1009266"/>
            <a:ext cx="9206044" cy="339969"/>
          </a:xfrm>
          <a:prstGeom prst="rect">
            <a:avLst/>
          </a:prstGeom>
        </p:spPr>
        <p:txBody>
          <a:bodyPr rIns="36000"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0">
                <a:solidFill>
                  <a:srgbClr val="4D4F53"/>
                </a:solidFill>
              </a:defRPr>
            </a:lvl2pPr>
            <a:lvl3pPr>
              <a:buFont typeface="Arial" pitchFamily="34" charset="0"/>
              <a:buChar char="•"/>
              <a:defRPr sz="1800"/>
            </a:lvl3pPr>
            <a:lvl4pPr>
              <a:buFont typeface="Arial" pitchFamily="34" charset="0"/>
              <a:buChar char="•"/>
              <a:defRPr sz="1800"/>
            </a:lvl4pPr>
            <a:lvl5pPr>
              <a:buFont typeface="Arial" pitchFamily="34" charset="0"/>
              <a:buChar char="•"/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idx="1"/>
          </p:nvPr>
        </p:nvSpPr>
        <p:spPr>
          <a:xfrm>
            <a:off x="349121" y="1518364"/>
            <a:ext cx="9206044" cy="493482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21" y="188079"/>
            <a:ext cx="9206044" cy="65012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2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9121" y="5848224"/>
            <a:ext cx="9206044" cy="600164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90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4080721976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49121" y="1009266"/>
            <a:ext cx="9206044" cy="339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800" b="0">
                <a:solidFill>
                  <a:srgbClr val="4D4F53"/>
                </a:solidFill>
              </a:defRPr>
            </a:lvl2pPr>
            <a:lvl3pPr>
              <a:buFont typeface="Arial" pitchFamily="34" charset="0"/>
              <a:buChar char="•"/>
              <a:defRPr sz="1800"/>
            </a:lvl3pPr>
            <a:lvl4pPr>
              <a:buFont typeface="Arial" pitchFamily="34" charset="0"/>
              <a:buChar char="•"/>
              <a:defRPr sz="1800"/>
            </a:lvl4pPr>
            <a:lvl5pPr>
              <a:buFont typeface="Arial" pitchFamily="34" charset="0"/>
              <a:buChar char="•"/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9121" y="188079"/>
            <a:ext cx="9206044" cy="650264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2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49121" y="5848224"/>
            <a:ext cx="9206044" cy="600164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0"/>
              </a:spcAft>
              <a:defRPr sz="90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604570477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9" name="think-cell Slide" r:id="rId10" imgW="0" imgH="0" progId="TCLayout.ActiveDocument.1">
                  <p:embed/>
                </p:oleObj>
              </mc:Choice>
              <mc:Fallback>
                <p:oleObj name="think-cell Slide" r:id="rId10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4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5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B69C6713-B16E-4541-A376-EEEA06F64446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8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Rectangle 1169"/>
          <p:cNvSpPr>
            <a:spLocks noChangeArrowheads="1"/>
          </p:cNvSpPr>
          <p:nvPr/>
        </p:nvSpPr>
        <p:spPr bwMode="auto">
          <a:xfrm>
            <a:off x="1202147" y="3663950"/>
            <a:ext cx="4082785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2400"/>
              </a:spcBef>
              <a:buClr>
                <a:srgbClr val="FF9933"/>
              </a:buClr>
              <a:buSzPct val="100000"/>
              <a:defRPr/>
            </a:pPr>
            <a:endParaRPr lang="fr-FR" altLang="fr-FR" sz="2800" b="1" smtClean="0">
              <a:solidFill>
                <a:srgbClr val="0F3277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Rectangle 1169"/>
          <p:cNvSpPr>
            <a:spLocks noChangeArrowheads="1"/>
          </p:cNvSpPr>
          <p:nvPr userDrawn="1"/>
        </p:nvSpPr>
        <p:spPr bwMode="auto">
          <a:xfrm>
            <a:off x="768753" y="3830643"/>
            <a:ext cx="839258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b="1" smtClean="0">
              <a:solidFill>
                <a:srgbClr val="0F3277"/>
              </a:solidFill>
            </a:endParaRPr>
          </a:p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b="1" smtClean="0">
              <a:solidFill>
                <a:srgbClr val="0F3277"/>
              </a:solidFill>
            </a:endParaRPr>
          </a:p>
          <a:p>
            <a:pPr algn="ctr">
              <a:buClr>
                <a:srgbClr val="FF9933"/>
              </a:buClr>
              <a:buSzPct val="100000"/>
              <a:defRPr/>
            </a:pPr>
            <a:endParaRPr lang="fr-FR" altLang="fr-FR" sz="900" smtClean="0">
              <a:solidFill>
                <a:srgbClr val="0F3277"/>
              </a:solidFill>
            </a:endParaRPr>
          </a:p>
        </p:txBody>
      </p:sp>
      <p:pic>
        <p:nvPicPr>
          <p:cNvPr id="11" name="Picture 24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36" y="4959350"/>
            <a:ext cx="1269206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69"/>
          <p:cNvSpPr>
            <a:spLocks noChangeArrowheads="1"/>
          </p:cNvSpPr>
          <p:nvPr userDrawn="1"/>
        </p:nvSpPr>
        <p:spPr bwMode="auto">
          <a:xfrm>
            <a:off x="2579695" y="193675"/>
            <a:ext cx="7027069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00"/>
              </a:spcBef>
              <a:buClr>
                <a:srgbClr val="FF9933"/>
              </a:buClr>
              <a:buSzPct val="100000"/>
              <a:defRPr/>
            </a:pPr>
            <a:endParaRPr lang="fr-FR" altLang="fr-FR" sz="1100" b="1" smtClean="0">
              <a:solidFill>
                <a:srgbClr val="5F5F5F"/>
              </a:solidFill>
            </a:endParaRPr>
          </a:p>
        </p:txBody>
      </p:sp>
      <p:pic>
        <p:nvPicPr>
          <p:cNvPr id="13" name="Imag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22" y="152400"/>
            <a:ext cx="138099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286172" y="995288"/>
            <a:ext cx="19591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9933"/>
              </a:buClr>
              <a:buSzPct val="100000"/>
              <a:defRPr/>
            </a:pPr>
            <a:r>
              <a:rPr lang="fr-FR" altLang="fr-FR" sz="1000" b="1" smtClean="0">
                <a:solidFill>
                  <a:srgbClr val="333333"/>
                </a:solidFill>
                <a:latin typeface="Times New Roman" panose="02020603050405020304" pitchFamily="18" charset="0"/>
              </a:rPr>
              <a:t>MINISTERE DE LA DEFENSE</a:t>
            </a:r>
          </a:p>
        </p:txBody>
      </p:sp>
      <p:sp>
        <p:nvSpPr>
          <p:cNvPr id="15" name="Rectangle à coins arrondis 14"/>
          <p:cNvSpPr/>
          <p:nvPr userDrawn="1"/>
        </p:nvSpPr>
        <p:spPr bwMode="auto">
          <a:xfrm>
            <a:off x="644928" y="1765300"/>
            <a:ext cx="8640233" cy="24003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endParaRPr lang="fr-FR" altLang="fr-FR" sz="2200" b="1">
              <a:solidFill>
                <a:srgbClr val="FFFFFF"/>
              </a:solidFill>
              <a:latin typeface="Calibri" pitchFamily="34" charset="0"/>
              <a:cs typeface="Microsoft Sans Serif" pitchFamily="34" charset="0"/>
            </a:endParaRP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TRANSFORMATION SCA-AGSC</a:t>
            </a: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---------------</a:t>
            </a:r>
          </a:p>
          <a:p>
            <a:pPr algn="ctr" defTabSz="912813">
              <a:spcBef>
                <a:spcPts val="600"/>
              </a:spcBef>
              <a:buClr>
                <a:srgbClr val="FF9933"/>
              </a:buClr>
              <a:buSzPct val="100000"/>
              <a:defRPr/>
            </a:pPr>
            <a:r>
              <a:rPr lang="fr-FR" altLang="fr-FR" sz="2400" b="1">
                <a:solidFill>
                  <a:srgbClr val="FFFFFF"/>
                </a:solidFill>
                <a:latin typeface="Calibri" pitchFamily="34" charset="0"/>
                <a:cs typeface="Microsoft Sans Serif" pitchFamily="34" charset="0"/>
              </a:rPr>
              <a:t>PROJET SCA 21</a:t>
            </a:r>
            <a:endParaRPr lang="fr-FR" altLang="fr-FR" sz="2400">
              <a:solidFill>
                <a:srgbClr val="FFFFFF"/>
              </a:solidFill>
              <a:latin typeface="Calibri" pitchFamily="34" charset="0"/>
              <a:cs typeface="Microsoft Sans Serif" pitchFamily="34" charset="0"/>
            </a:endParaRPr>
          </a:p>
          <a:p>
            <a:pPr defTabSz="912813">
              <a:spcBef>
                <a:spcPts val="2400"/>
              </a:spcBef>
              <a:buClr>
                <a:srgbClr val="FF9933"/>
              </a:buClr>
              <a:buSzPct val="100000"/>
              <a:defRPr/>
            </a:pPr>
            <a:endParaRPr lang="fr-FR" altLang="fr-FR" sz="1200">
              <a:solidFill>
                <a:srgbClr val="BDD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30424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461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1" y="2"/>
          <a:ext cx="176213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3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"/>
                        <a:ext cx="176213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/>
        </p:nvSpPr>
        <p:spPr bwMode="auto">
          <a:xfrm>
            <a:off x="577850" y="727075"/>
            <a:ext cx="9096375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/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697328" y="6577756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9DF57A9-7D96-458C-8708-39991639832C}" type="slidenum">
              <a:rPr lang="fr-FR" altLang="fr-FR" sz="1000" smtClean="0">
                <a:solidFill>
                  <a:srgbClr val="0066CC"/>
                </a:solidFill>
                <a:ea typeface="ＭＳ Ｐゴシック" pitchFamily="34" charset="-128"/>
              </a:rPr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ＭＳ Ｐゴシック" pitchFamily="34" charset="-128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0" y="82553"/>
            <a:ext cx="5222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9"/>
          <p:cNvSpPr>
            <a:spLocks noChangeShapeType="1"/>
          </p:cNvSpPr>
          <p:nvPr userDrawn="1"/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srgbClr val="0F3277"/>
              </a:solidFill>
              <a:latin typeface="Arial"/>
              <a:cs typeface="Arial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6" y="261375"/>
            <a:ext cx="8017266" cy="458329"/>
          </a:xfrm>
        </p:spPr>
        <p:txBody>
          <a:bodyPr/>
          <a:lstStyle>
            <a:lvl1pPr>
              <a:defRPr lang="fr-FR" sz="2400" b="1" kern="1200" dirty="0">
                <a:solidFill>
                  <a:srgbClr val="004483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607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think-cell Slide" r:id="rId10" imgW="0" imgH="0" progId="TCLayout.ActiveDocument.1">
                  <p:embed/>
                </p:oleObj>
              </mc:Choice>
              <mc:Fallback>
                <p:oleObj name="think-cell Slide" r:id="rId10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CBEE1CF-07CD-4E58-81FA-163619DF5B3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1" name="Picture 107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26" y="138114"/>
            <a:ext cx="799703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356497" y="2838567"/>
            <a:ext cx="7142147" cy="446276"/>
          </a:xfrm>
        </p:spPr>
        <p:txBody>
          <a:bodyPr tIns="0" bIns="0" anchor="b"/>
          <a:lstStyle>
            <a:lvl1pPr algn="ctr">
              <a:defRPr sz="2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56497" y="3961903"/>
            <a:ext cx="7142147" cy="310991"/>
          </a:xfrm>
        </p:spPr>
        <p:txBody>
          <a:bodyPr/>
          <a:lstStyle>
            <a:lvl1pPr algn="ctr">
              <a:defRPr sz="20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277866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9" name="think-cell Slide" r:id="rId9" imgW="0" imgH="0" progId="TCLayout.ActiveDocument.1">
                  <p:embed/>
                </p:oleObj>
              </mc:Choice>
              <mc:Fallback>
                <p:oleObj name="think-cell Slide" r:id="rId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0" y="727075"/>
            <a:ext cx="909597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6524625"/>
            <a:ext cx="57578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7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7050" y="6577757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3FF93E1-2154-4637-A66F-EA0596E61D77}" type="slidenum">
              <a:rPr lang="fr-FR" altLang="fr-FR" sz="1000" smtClean="0">
                <a:solidFill>
                  <a:srgbClr val="0066CC"/>
                </a:solidFill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MS PGothic" pitchFamily="34" charset="-128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9"/>
          <p:cNvSpPr>
            <a:spLocks noChangeShapeType="1"/>
          </p:cNvSpPr>
          <p:nvPr userDrawn="1"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srgbClr val="0F3277"/>
              </a:solidFill>
            </a:endParaRPr>
          </a:p>
        </p:txBody>
      </p:sp>
      <p:pic>
        <p:nvPicPr>
          <p:cNvPr id="10" name="Image 1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280" y="85725"/>
            <a:ext cx="94588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38114"/>
            <a:ext cx="799704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56917" y="2838263"/>
            <a:ext cx="7142294" cy="446276"/>
          </a:xfrm>
        </p:spPr>
        <p:txBody>
          <a:bodyPr tIns="0" bIns="0" anchor="b"/>
          <a:lstStyle>
            <a:lvl1pPr algn="ctr">
              <a:defRPr sz="2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6917" y="3962400"/>
            <a:ext cx="7142294" cy="311150"/>
          </a:xfrm>
        </p:spPr>
        <p:txBody>
          <a:bodyPr/>
          <a:lstStyle>
            <a:lvl1pPr algn="ctr"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4896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3" name="think-cell Slide" r:id="rId9" imgW="0" imgH="0" progId="TCLayout.ActiveDocument.1">
                  <p:embed/>
                </p:oleObj>
              </mc:Choice>
              <mc:Fallback>
                <p:oleObj name="think-cell Slide" r:id="rId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0" y="727075"/>
            <a:ext cx="909597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6524625"/>
            <a:ext cx="57578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7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7050" y="6577757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313BF24B-6038-46F1-849D-FFDEDB8A87DA}" type="slidenum">
              <a:rPr lang="fr-FR" altLang="fr-FR" sz="1000" smtClean="0">
                <a:solidFill>
                  <a:srgbClr val="0066CC"/>
                </a:solidFill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MS PGothic" pitchFamily="34" charset="-128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9"/>
          <p:cNvSpPr>
            <a:spLocks noChangeShapeType="1"/>
          </p:cNvSpPr>
          <p:nvPr userDrawn="1"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srgbClr val="0F3277"/>
              </a:solidFill>
            </a:endParaRPr>
          </a:p>
        </p:txBody>
      </p:sp>
      <p:pic>
        <p:nvPicPr>
          <p:cNvPr id="10" name="Image 1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280" y="85725"/>
            <a:ext cx="94588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76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4099123"/>
            <a:ext cx="84201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30498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2046" y="1241426"/>
            <a:ext cx="4268523" cy="25237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15669" y="1241426"/>
            <a:ext cx="4268523" cy="25237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542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663140"/>
            <a:ext cx="8915400" cy="365996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436211"/>
            <a:ext cx="4376870" cy="7386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18158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436211"/>
            <a:ext cx="4378590" cy="7386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18158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438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877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7452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730550"/>
            <a:ext cx="3259006" cy="7045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240065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308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834545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970565"/>
            <a:ext cx="5943600" cy="3967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924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480762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997664" y="1241426"/>
            <a:ext cx="6986528" cy="105727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03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F247E04E-289F-427A-A6D6-88DCBC72DC91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5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046" y="1241428"/>
            <a:ext cx="8702146" cy="95410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Footer Placeholder 2"/>
          <p:cNvSpPr>
            <a:spLocks noGrp="1"/>
          </p:cNvSpPr>
          <p:nvPr userDrawn="1">
            <p:ph type="ftr" sz="quarter" idx="10"/>
            <p:custDataLst>
              <p:tags r:id="rId14"/>
            </p:custDataLst>
          </p:nvPr>
        </p:nvSpPr>
        <p:spPr bwMode="auto">
          <a:xfrm>
            <a:off x="8463095" y="36513"/>
            <a:ext cx="1367234" cy="1254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3296" tIns="46648" rIns="93296" bIns="46648"/>
          <a:lstStyle>
            <a:lvl1pPr defTabSz="912813" eaLnBrk="1" hangingPunct="1">
              <a:defRPr sz="1100">
                <a:solidFill>
                  <a:srgbClr val="0F327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Document de travail</a:t>
            </a:r>
          </a:p>
        </p:txBody>
      </p:sp>
    </p:spTree>
    <p:extLst>
      <p:ext uri="{BB962C8B-B14F-4D97-AF65-F5344CB8AC3E}">
        <p14:creationId xmlns:p14="http://schemas.microsoft.com/office/powerpoint/2010/main" val="3669623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80925" y="147638"/>
            <a:ext cx="830997" cy="215106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04673" y="147638"/>
            <a:ext cx="1538883" cy="215106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521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507340" y="1102301"/>
            <a:ext cx="8891323" cy="14730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tIns="72000"/>
          <a:lstStyle>
            <a:lvl1pPr marL="180000" indent="-18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defRPr lang="de-DE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defRPr lang="de-DE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44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defRPr lang="de-DE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000" indent="-144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defRPr lang="de-DE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108000" algn="l" rtl="0" eaLnBrk="1" fontAlgn="base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defRPr lang="de-DE" sz="11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3413959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2" hidden="1"/>
          <p:cNvGraphicFramePr>
            <a:graphicFrameLocks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7" name="think-cell Slide" r:id="rId9" imgW="0" imgH="0" progId="TCLayout.ActiveDocument.1">
                  <p:embed/>
                </p:oleObj>
              </mc:Choice>
              <mc:Fallback>
                <p:oleObj name="think-cell Slide" r:id="rId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0" y="727075"/>
            <a:ext cx="909597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6524625"/>
            <a:ext cx="57578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6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7050" y="6577757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F60FB1E9-4BA5-42D3-96A2-38FE414C38CB}" type="slidenum">
              <a:rPr lang="fr-FR" altLang="fr-FR" sz="1000" smtClean="0">
                <a:solidFill>
                  <a:srgbClr val="0066CC"/>
                </a:solidFill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MS PGothic" pitchFamily="34" charset="-128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9"/>
          <p:cNvSpPr>
            <a:spLocks noChangeShapeType="1"/>
          </p:cNvSpPr>
          <p:nvPr userDrawn="1"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srgbClr val="0F3277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26" y="261375"/>
            <a:ext cx="8017266" cy="458329"/>
          </a:xfrm>
        </p:spPr>
        <p:txBody>
          <a:bodyPr/>
          <a:lstStyle>
            <a:lvl1pPr>
              <a:defRPr lang="fr-FR" sz="2400" b="1" kern="1200" dirty="0">
                <a:solidFill>
                  <a:srgbClr val="004483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9" name="Oval 13"/>
          <p:cNvSpPr>
            <a:spLocks noGrp="1" noChangeAspect="1" noChangeArrowheads="1"/>
          </p:cNvSpPr>
          <p:nvPr>
            <p:ph type="sldNum" sz="quarter" idx="10"/>
          </p:nvPr>
        </p:nvSpPr>
        <p:spPr>
          <a:xfrm>
            <a:off x="9405541" y="6519863"/>
            <a:ext cx="300963" cy="277812"/>
          </a:xfrm>
          <a:prstGeom prst="ellipse">
            <a:avLst/>
          </a:prstGeom>
          <a:solidFill>
            <a:srgbClr val="FF990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fld id="{9F1E1F6B-4DBB-4472-937B-7F0A90B3FA31}" type="slidenum">
              <a:rPr lang="fr-FR" altLang="fr-FR">
                <a:solidFill>
                  <a:srgbClr val="0F3277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F32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4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6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6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2DC2FE6-D2F6-4D0C-9099-D9EA48547CBE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7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8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924063-A249-41E8-B578-51739FE116D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7" name="Title 1"/>
          <p:cNvSpPr txBox="1">
            <a:spLocks/>
          </p:cNvSpPr>
          <p:nvPr userDrawn="1"/>
        </p:nvSpPr>
        <p:spPr bwMode="auto">
          <a:xfrm>
            <a:off x="1116146" y="179388"/>
            <a:ext cx="7868046" cy="303212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44068" rIns="0" bIns="44068" anchor="ctr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>
              <a:defRPr/>
            </a:pPr>
            <a:r>
              <a:rPr lang="en-US" sz="1400" b="1" smtClean="0">
                <a:solidFill>
                  <a:srgbClr val="0F3277"/>
                </a:solidFill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68" y="4407354"/>
            <a:ext cx="8419661" cy="136220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68" y="4099550"/>
            <a:ext cx="8419661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66481" indent="0">
              <a:buNone/>
              <a:defRPr sz="1800"/>
            </a:lvl2pPr>
            <a:lvl3pPr marL="932962" indent="0">
              <a:buNone/>
              <a:defRPr sz="1600"/>
            </a:lvl3pPr>
            <a:lvl4pPr marL="1399443" indent="0">
              <a:buNone/>
              <a:defRPr sz="1400"/>
            </a:lvl4pPr>
            <a:lvl5pPr marL="1865925" indent="0">
              <a:buNone/>
              <a:defRPr sz="1400"/>
            </a:lvl5pPr>
            <a:lvl6pPr marL="2332406" indent="0">
              <a:buNone/>
              <a:defRPr sz="1400"/>
            </a:lvl6pPr>
            <a:lvl7pPr marL="2798887" indent="0">
              <a:buNone/>
              <a:defRPr sz="1400"/>
            </a:lvl7pPr>
            <a:lvl8pPr marL="3265368" indent="0">
              <a:buNone/>
              <a:defRPr sz="1400"/>
            </a:lvl8pPr>
            <a:lvl9pPr marL="373184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092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0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7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8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43E2598-B050-4341-93ED-B08D8DCC0A6C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9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1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2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1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4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5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7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8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C6E22A1-73F5-4247-935C-D3B57EB68B4A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31" y="1240725"/>
            <a:ext cx="4265985" cy="212365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975" y="1240725"/>
            <a:ext cx="4267740" cy="212365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9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4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5B6E68F9-46BC-4C30-B09C-619368EDB53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9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0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5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2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3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8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7CDE0162-A8BF-476E-8DD0-4F99336D663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74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8" name="think-cell Slide" r:id="rId16" imgW="0" imgH="0" progId="TCLayout.ActiveDocument.1">
                  <p:embed/>
                </p:oleObj>
              </mc:Choice>
              <mc:Fallback>
                <p:oleObj name="think-cell Slide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8C2AF6-9AFD-4D6D-A02C-DB3F4951B9C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1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9" name="think-cell Slide" r:id="rId18" imgW="0" imgH="0" progId="TCLayout.ActiveDocument.1">
                  <p:embed/>
                </p:oleObj>
              </mc:Choice>
              <mc:Fallback>
                <p:oleObj name="think-cell Slide" r:id="rId18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3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 userDrawn="1">
            <p:custDataLst>
              <p:tags r:id="rId14"/>
            </p:custDataLst>
          </p:nvPr>
        </p:nvSpPr>
        <p:spPr bwMode="auto">
          <a:xfrm>
            <a:off x="9384358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B0B6287-6131-401D-B47F-BBC66452812D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16146" y="178774"/>
            <a:ext cx="7868046" cy="30444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3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65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2" name="think-cell Slide" r:id="rId17" imgW="0" imgH="0" progId="TCLayout.ActiveDocument.1">
                  <p:embed/>
                </p:oleObj>
              </mc:Choice>
              <mc:Fallback>
                <p:oleObj name="think-cell Slide" r:id="rId17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cK Measure" hidden="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5" name="McK Footnot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301BE77F-B7A9-4252-8708-6B24FC40AAD0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7" name="Picture 5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9" name="AcnStamp_ID_7" hidden="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graphicFrame>
        <p:nvGraphicFramePr>
          <p:cNvPr id="10" name="Rectangle 65" hidden="1"/>
          <p:cNvGraphicFramePr>
            <a:graphicFrameLocks/>
          </p:cNvGraphicFramePr>
          <p:nvPr>
            <p:custDataLst>
              <p:tags r:id="rId9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3" name="think-cell Slide" r:id="rId19" imgW="0" imgH="0" progId="TCLayout.ActiveDocument.1">
                  <p:embed/>
                </p:oleObj>
              </mc:Choice>
              <mc:Fallback>
                <p:oleObj name="think-cell Slide" r:id="rId19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cK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2" name="McK Footno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3" name="Text Box 3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462F9AC-51F3-438A-98BF-E191DE78A15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14" name="Picture 5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6" name="AcnStamp_ID_7" hidden="1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52" y="188913"/>
            <a:ext cx="303199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ce réservé du contenu 2"/>
          <p:cNvSpPr>
            <a:spLocks noGrp="1"/>
          </p:cNvSpPr>
          <p:nvPr>
            <p:ph idx="1"/>
          </p:nvPr>
        </p:nvSpPr>
        <p:spPr>
          <a:xfrm>
            <a:off x="282915" y="944274"/>
            <a:ext cx="8139200" cy="1188018"/>
          </a:xfrm>
        </p:spPr>
        <p:txBody>
          <a:bodyPr/>
          <a:lstStyle>
            <a:lvl1pPr>
              <a:lnSpc>
                <a:spcPct val="85000"/>
              </a:lnSpc>
              <a:defRPr sz="3600" b="1">
                <a:solidFill>
                  <a:schemeClr val="bg2"/>
                </a:solidFill>
              </a:defRPr>
            </a:lvl1pPr>
            <a:lvl2pPr>
              <a:spcBef>
                <a:spcPts val="0"/>
              </a:spcBef>
              <a:defRPr sz="1600"/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934973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1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ags" Target="../tags/tag9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5.xml"/><Relationship Id="rId21" Type="http://schemas.openxmlformats.org/officeDocument/2006/relationships/tags" Target="../tags/tag1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ags" Target="../tags/tag8.xml"/><Relationship Id="rId25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6" Type="http://schemas.openxmlformats.org/officeDocument/2006/relationships/tags" Target="../tags/tag7.xml"/><Relationship Id="rId20" Type="http://schemas.openxmlformats.org/officeDocument/2006/relationships/tags" Target="../tags/tag1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tags" Target="../tags/tag15.xml"/><Relationship Id="rId5" Type="http://schemas.openxmlformats.org/officeDocument/2006/relationships/slideLayout" Target="../slideLayouts/slideLayout7.xml"/><Relationship Id="rId15" Type="http://schemas.openxmlformats.org/officeDocument/2006/relationships/vmlDrawing" Target="../drawings/vmlDrawing4.vml"/><Relationship Id="rId23" Type="http://schemas.openxmlformats.org/officeDocument/2006/relationships/tags" Target="../tags/tag14.xml"/><Relationship Id="rId10" Type="http://schemas.openxmlformats.org/officeDocument/2006/relationships/slideLayout" Target="../slideLayouts/slideLayout12.xml"/><Relationship Id="rId19" Type="http://schemas.openxmlformats.org/officeDocument/2006/relationships/tags" Target="../tags/tag10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Relationship Id="rId22" Type="http://schemas.openxmlformats.org/officeDocument/2006/relationships/tags" Target="../tags/tag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ags" Target="../tags/tag138.xml"/><Relationship Id="rId26" Type="http://schemas.openxmlformats.org/officeDocument/2006/relationships/oleObject" Target="../embeddings/oleObject23.bin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141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ags" Target="../tags/tag137.xml"/><Relationship Id="rId25" Type="http://schemas.openxmlformats.org/officeDocument/2006/relationships/tags" Target="../tags/tag145.xml"/><Relationship Id="rId2" Type="http://schemas.openxmlformats.org/officeDocument/2006/relationships/slideLayout" Target="../slideLayouts/slideLayout17.xml"/><Relationship Id="rId16" Type="http://schemas.openxmlformats.org/officeDocument/2006/relationships/vmlDrawing" Target="../drawings/vmlDrawing15.vml"/><Relationship Id="rId20" Type="http://schemas.openxmlformats.org/officeDocument/2006/relationships/tags" Target="../tags/tag140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144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23" Type="http://schemas.openxmlformats.org/officeDocument/2006/relationships/tags" Target="../tags/tag143.xml"/><Relationship Id="rId10" Type="http://schemas.openxmlformats.org/officeDocument/2006/relationships/slideLayout" Target="../slideLayouts/slideLayout25.xml"/><Relationship Id="rId19" Type="http://schemas.openxmlformats.org/officeDocument/2006/relationships/tags" Target="../tags/tag139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142.xml"/><Relationship Id="rId27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ags" Target="../tags/tag271.xml"/><Relationship Id="rId3" Type="http://schemas.openxmlformats.org/officeDocument/2006/relationships/slideLayout" Target="../slideLayouts/slideLayout32.xml"/><Relationship Id="rId21" Type="http://schemas.openxmlformats.org/officeDocument/2006/relationships/tags" Target="../tags/tag274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ags" Target="../tags/tag270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31.xml"/><Relationship Id="rId16" Type="http://schemas.openxmlformats.org/officeDocument/2006/relationships/tags" Target="../tags/tag269.xml"/><Relationship Id="rId20" Type="http://schemas.openxmlformats.org/officeDocument/2006/relationships/tags" Target="../tags/tag27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oleObject" Target="../embeddings/oleObject43.bin"/><Relationship Id="rId5" Type="http://schemas.openxmlformats.org/officeDocument/2006/relationships/slideLayout" Target="../slideLayouts/slideLayout34.xml"/><Relationship Id="rId15" Type="http://schemas.openxmlformats.org/officeDocument/2006/relationships/vmlDrawing" Target="../drawings/vmlDrawing27.vml"/><Relationship Id="rId23" Type="http://schemas.openxmlformats.org/officeDocument/2006/relationships/tags" Target="../tags/tag276.xml"/><Relationship Id="rId10" Type="http://schemas.openxmlformats.org/officeDocument/2006/relationships/slideLayout" Target="../slideLayouts/slideLayout39.xml"/><Relationship Id="rId19" Type="http://schemas.openxmlformats.org/officeDocument/2006/relationships/tags" Target="../tags/tag27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Relationship Id="rId22" Type="http://schemas.openxmlformats.org/officeDocument/2006/relationships/tags" Target="../tags/tag2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 userDrawn="1">
            <p:custDataLst>
              <p:tags r:id="rId5"/>
            </p:custDataLst>
          </p:nvPr>
        </p:nvGraphicFramePr>
        <p:xfrm>
          <a:off x="1" y="0"/>
          <a:ext cx="176213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" name="think-cell Slide" r:id="rId8" imgW="0" imgH="0" progId="TCLayout.ActiveDocument.1">
                  <p:embed/>
                </p:oleObj>
              </mc:Choice>
              <mc:Fallback>
                <p:oleObj name="think-cell Slide" r:id="rId8" imgW="0" imgH="0" progId="TCLayout.ActiveDocument.1">
                  <p:embed/>
                  <p:pic>
                    <p:nvPicPr>
                      <p:cNvPr id="0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6213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147638"/>
            <a:ext cx="786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068" rIns="0" bIns="4406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2574" y="1241427"/>
            <a:ext cx="8701089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2053" name="McK Measure" hidden="1"/>
          <p:cNvSpPr txBox="1">
            <a:spLocks noChangeArrowheads="1"/>
          </p:cNvSpPr>
          <p:nvPr/>
        </p:nvSpPr>
        <p:spPr bwMode="auto">
          <a:xfrm>
            <a:off x="577850" y="727075"/>
            <a:ext cx="9096375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2054" name="McK Footnote" hidden="1"/>
          <p:cNvSpPr txBox="1">
            <a:spLocks noChangeArrowheads="1"/>
          </p:cNvSpPr>
          <p:nvPr/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4697325" y="6577756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98AF3AC4-6DEC-4643-B6BC-AD62CCE4F8F7}" type="slidenum">
              <a:rPr lang="fr-FR" altLang="fr-FR" sz="1000" smtClean="0">
                <a:solidFill>
                  <a:srgbClr val="0066CC"/>
                </a:solidFill>
                <a:ea typeface="ＭＳ Ｐゴシック" panose="020B0600070205080204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" y="82550"/>
            <a:ext cx="5222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cnSubjectTitle_ID_2" hidden="1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gray">
          <a:xfrm>
            <a:off x="1116013" y="1420829"/>
            <a:ext cx="6985000" cy="3381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fr-FR" altLang="fr-FR" sz="1600" b="1" smtClean="0"/>
              <a:t>Subject Title</a:t>
            </a:r>
          </a:p>
        </p:txBody>
      </p:sp>
      <p:sp>
        <p:nvSpPr>
          <p:cNvPr id="1036" name="AcnFootnote_ID_3" hidden="1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gray">
          <a:xfrm>
            <a:off x="1116013" y="6254766"/>
            <a:ext cx="7867650" cy="43021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marL="538163" indent="-5381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fr-FR" altLang="fr-FR" sz="1000" smtClean="0"/>
              <a:t>*	Footnote</a:t>
            </a:r>
          </a:p>
          <a:p>
            <a:pPr>
              <a:spcBef>
                <a:spcPct val="20000"/>
              </a:spcBef>
              <a:defRPr/>
            </a:pPr>
            <a:r>
              <a:rPr lang="fr-FR" altLang="fr-FR" sz="1000" smtClean="0"/>
              <a:t>Source:	Source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15" r:id="rId1"/>
    <p:sldLayoutId id="2147485617" r:id="rId2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defTabSz="912813" rtl="0" eaLnBrk="0" fontAlgn="base" hangingPunct="0">
        <a:spcBef>
          <a:spcPct val="0"/>
        </a:spcBef>
        <a:spcAft>
          <a:spcPct val="0"/>
        </a:spcAft>
        <a:buSzPct val="12000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84150" indent="-182563" algn="l" defTabSz="912813" rtl="0" eaLnBrk="0" fontAlgn="base" hangingPunct="0">
        <a:spcBef>
          <a:spcPct val="0"/>
        </a:spcBef>
        <a:spcAft>
          <a:spcPct val="0"/>
        </a:spcAft>
        <a:buSzPct val="90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2pPr>
      <a:lvl3pPr marL="457200" indent="-182563" algn="l" defTabSz="912813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Char char="n"/>
        <a:defRPr sz="1400">
          <a:solidFill>
            <a:schemeClr val="tx1"/>
          </a:solidFill>
          <a:latin typeface="+mn-lt"/>
          <a:cs typeface="+mn-cs"/>
        </a:defRPr>
      </a:lvl3pPr>
      <a:lvl4pPr marL="728663" indent="-177800" algn="l" defTabSz="912813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n"/>
        <a:defRPr sz="1200">
          <a:solidFill>
            <a:schemeClr val="tx1"/>
          </a:solidFill>
          <a:latin typeface="+mn-lt"/>
          <a:cs typeface="+mn-cs"/>
        </a:defRPr>
      </a:lvl4pPr>
      <a:lvl5pPr marL="1011238" indent="-185738" algn="l" defTabSz="912813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5pPr>
      <a:lvl6pPr marL="14684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6pPr>
      <a:lvl7pPr marL="19256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7pPr>
      <a:lvl8pPr marL="23828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8pPr>
      <a:lvl9pPr marL="28400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65" hidden="1"/>
          <p:cNvGraphicFramePr>
            <a:graphicFrameLocks/>
          </p:cNvGraphicFramePr>
          <p:nvPr>
            <p:custDataLst>
              <p:tags r:id="rId16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think-cell Slide" r:id="rId25" imgW="0" imgH="0" progId="TCLayout.ActiveDocument.1">
                  <p:embed/>
                </p:oleObj>
              </mc:Choice>
              <mc:Fallback>
                <p:oleObj name="think-cell Slide" r:id="rId2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1116146" y="179388"/>
            <a:ext cx="7868046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068" rIns="0" bIns="4406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  <p:custDataLst>
              <p:tags r:id="rId18"/>
            </p:custDataLst>
          </p:nvPr>
        </p:nvSpPr>
        <p:spPr bwMode="auto">
          <a:xfrm>
            <a:off x="282046" y="1241427"/>
            <a:ext cx="8702146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2" name="McK Measure" hidden="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030" name="McK Footnote" hidden="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031" name="Text Box 3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696205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81E56C51-00F2-487F-B4DE-2E7BADDC806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4104" name="Picture 58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Line 60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383679" y="6572277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62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22" r:id="rId1"/>
    <p:sldLayoutId id="2147485623" r:id="rId2"/>
    <p:sldLayoutId id="2147485624" r:id="rId3"/>
    <p:sldLayoutId id="2147485625" r:id="rId4"/>
    <p:sldLayoutId id="2147485626" r:id="rId5"/>
    <p:sldLayoutId id="2147485627" r:id="rId6"/>
    <p:sldLayoutId id="2147485628" r:id="rId7"/>
    <p:sldLayoutId id="2147485629" r:id="rId8"/>
    <p:sldLayoutId id="2147485630" r:id="rId9"/>
    <p:sldLayoutId id="2147485631" r:id="rId10"/>
    <p:sldLayoutId id="2147485632" r:id="rId11"/>
    <p:sldLayoutId id="2147485633" r:id="rId12"/>
    <p:sldLayoutId id="2147485634" r:id="rId13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5pPr>
      <a:lvl6pPr marL="466481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6pPr>
      <a:lvl7pPr marL="932962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7pPr>
      <a:lvl8pPr marL="1399443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8pPr>
      <a:lvl9pPr marL="1865925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9250" indent="-349250" algn="l" defTabSz="912813" rtl="0" eaLnBrk="0" fontAlgn="base" hangingPunct="0">
        <a:spcBef>
          <a:spcPct val="0"/>
        </a:spcBef>
        <a:spcAft>
          <a:spcPct val="0"/>
        </a:spcAft>
        <a:buSzPct val="12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84150" indent="-182563" algn="l" defTabSz="912813" rtl="0" eaLnBrk="0" fontAlgn="base" hangingPunct="0">
        <a:spcBef>
          <a:spcPct val="0"/>
        </a:spcBef>
        <a:spcAft>
          <a:spcPct val="0"/>
        </a:spcAft>
        <a:buSzPct val="9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2pPr>
      <a:lvl3pPr marL="455613" indent="-180975" algn="l" defTabSz="912813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n"/>
        <a:defRPr sz="1400">
          <a:solidFill>
            <a:schemeClr val="tx1"/>
          </a:solidFill>
          <a:latin typeface="+mn-lt"/>
          <a:cs typeface="+mn-cs"/>
        </a:defRPr>
      </a:lvl3pPr>
      <a:lvl4pPr marL="728663" indent="-177800" algn="l" defTabSz="912813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n"/>
        <a:defRPr sz="1200">
          <a:solidFill>
            <a:schemeClr val="tx1"/>
          </a:solidFill>
          <a:latin typeface="+mn-lt"/>
          <a:cs typeface="+mn-cs"/>
        </a:defRPr>
      </a:lvl4pPr>
      <a:lvl5pPr marL="1009650" indent="-184150" algn="l" defTabSz="912813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5pPr>
      <a:lvl6pPr marL="1477190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6pPr>
      <a:lvl7pPr marL="1943672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7pPr>
      <a:lvl8pPr marL="2410153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8pPr>
      <a:lvl9pPr marL="2876634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65" hidden="1"/>
          <p:cNvGraphicFramePr>
            <a:graphicFrameLocks/>
          </p:cNvGraphicFramePr>
          <p:nvPr>
            <p:custDataLst>
              <p:tags r:id="rId17"/>
            </p:custDataLst>
          </p:nvPr>
        </p:nvGraphicFramePr>
        <p:xfrm>
          <a:off x="1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9" name="think-cell Slide" r:id="rId26" imgW="0" imgH="0" progId="TCLayout.ActiveDocument.1">
                  <p:embed/>
                </p:oleObj>
              </mc:Choice>
              <mc:Fallback>
                <p:oleObj name="think-cell Slide" r:id="rId2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title"/>
            <p:custDataLst>
              <p:tags r:id="rId18"/>
            </p:custDataLst>
          </p:nvPr>
        </p:nvSpPr>
        <p:spPr bwMode="auto">
          <a:xfrm>
            <a:off x="1116146" y="179388"/>
            <a:ext cx="7868046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068" rIns="0" bIns="4406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  <p:custDataLst>
              <p:tags r:id="rId19"/>
            </p:custDataLst>
          </p:nvPr>
        </p:nvSpPr>
        <p:spPr bwMode="auto">
          <a:xfrm>
            <a:off x="282046" y="1241427"/>
            <a:ext cx="8702146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2" name="McK Measure" hidden="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7852" y="727075"/>
            <a:ext cx="9095979" cy="1857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1200" smtClean="0">
                <a:solidFill>
                  <a:srgbClr val="0066CC"/>
                </a:solidFill>
              </a:rPr>
              <a:t>Unit of measure</a:t>
            </a:r>
          </a:p>
        </p:txBody>
      </p:sp>
      <p:sp>
        <p:nvSpPr>
          <p:cNvPr id="1030" name="McK Footnote" hidden="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77853" y="6524625"/>
            <a:ext cx="5757863" cy="3063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>
            <a:lvl1pPr marL="585788" indent="-585788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r"/>
              </a:tabLs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2813" eaLnBrk="1" hangingPunct="1">
              <a:defRPr/>
            </a:pPr>
            <a:r>
              <a:rPr lang="en-US" sz="900" smtClean="0">
                <a:solidFill>
                  <a:srgbClr val="0066CC"/>
                </a:solidFill>
              </a:rPr>
              <a:t>	*	Footnote</a:t>
            </a:r>
          </a:p>
          <a:p>
            <a:pPr defTabSz="912813"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</a:rPr>
              <a:t>Source:		Source</a:t>
            </a:r>
          </a:p>
        </p:txBody>
      </p:sp>
      <p:sp>
        <p:nvSpPr>
          <p:cNvPr id="1031" name="Text Box 3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696202" y="6577756"/>
            <a:ext cx="505020" cy="252514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7668" tIns="48836" rIns="97668" bIns="48836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81E56C51-00F2-487F-B4DE-2E7BADDC8069}" type="slidenum">
              <a:rPr lang="fr-FR" altLang="fr-FR" sz="1000" smtClean="0">
                <a:solidFill>
                  <a:srgbClr val="0066CC"/>
                </a:solidFill>
                <a:latin typeface="Arial" pitchFamily="34" charset="0"/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4104" name="Picture 58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4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Line 60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3296" tIns="46648" rIns="93296" bIns="46648"/>
          <a:lstStyle/>
          <a:p>
            <a:endParaRPr lang="fr-FR" smtClean="0">
              <a:solidFill>
                <a:srgbClr val="0F3277"/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AcnStamp_ID_7" hidden="1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83675" y="6572271"/>
            <a:ext cx="1774524" cy="174407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0" tIns="25400" rIns="0" bIns="254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2813">
              <a:spcBef>
                <a:spcPct val="0"/>
              </a:spcBef>
              <a:defRPr/>
            </a:pPr>
            <a:r>
              <a:rPr lang="en-US" sz="800" dirty="0" smtClean="0">
                <a:solidFill>
                  <a:srgbClr val="FFFFFF">
                    <a:lumMod val="50000"/>
                  </a:srgbClr>
                </a:solidFill>
              </a:rPr>
              <a:t>CONFIDENTIEL - NE PAS DIFFUSER</a:t>
            </a:r>
            <a:endParaRPr lang="en-US" sz="800" dirty="0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36" r:id="rId1"/>
    <p:sldLayoutId id="2147485637" r:id="rId2"/>
    <p:sldLayoutId id="2147485638" r:id="rId3"/>
    <p:sldLayoutId id="2147485639" r:id="rId4"/>
    <p:sldLayoutId id="2147485640" r:id="rId5"/>
    <p:sldLayoutId id="2147485641" r:id="rId6"/>
    <p:sldLayoutId id="2147485642" r:id="rId7"/>
    <p:sldLayoutId id="2147485643" r:id="rId8"/>
    <p:sldLayoutId id="2147485644" r:id="rId9"/>
    <p:sldLayoutId id="2147485645" r:id="rId10"/>
    <p:sldLayoutId id="2147485646" r:id="rId11"/>
    <p:sldLayoutId id="2147485647" r:id="rId12"/>
    <p:sldLayoutId id="2147485648" r:id="rId13"/>
    <p:sldLayoutId id="2147485649" r:id="rId14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tx1"/>
          </a:solidFill>
          <a:latin typeface="Arial" charset="0"/>
          <a:cs typeface="Arial" charset="0"/>
        </a:defRPr>
      </a:lvl5pPr>
      <a:lvl6pPr marL="466481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6pPr>
      <a:lvl7pPr marL="932962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7pPr>
      <a:lvl8pPr marL="1399443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8pPr>
      <a:lvl9pPr marL="1865925" algn="l" defTabSz="913526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9250" indent="-349250" algn="l" defTabSz="912813" rtl="0" eaLnBrk="0" fontAlgn="base" hangingPunct="0">
        <a:spcBef>
          <a:spcPct val="0"/>
        </a:spcBef>
        <a:spcAft>
          <a:spcPct val="0"/>
        </a:spcAft>
        <a:buSzPct val="12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84150" indent="-182563" algn="l" defTabSz="912813" rtl="0" eaLnBrk="0" fontAlgn="base" hangingPunct="0">
        <a:spcBef>
          <a:spcPct val="0"/>
        </a:spcBef>
        <a:spcAft>
          <a:spcPct val="0"/>
        </a:spcAft>
        <a:buSzPct val="9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2pPr>
      <a:lvl3pPr marL="455613" indent="-180975" algn="l" defTabSz="912813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n"/>
        <a:defRPr sz="1400">
          <a:solidFill>
            <a:schemeClr val="tx1"/>
          </a:solidFill>
          <a:latin typeface="+mn-lt"/>
          <a:cs typeface="+mn-cs"/>
        </a:defRPr>
      </a:lvl3pPr>
      <a:lvl4pPr marL="728663" indent="-177800" algn="l" defTabSz="912813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n"/>
        <a:defRPr sz="1200">
          <a:solidFill>
            <a:schemeClr val="tx1"/>
          </a:solidFill>
          <a:latin typeface="+mn-lt"/>
          <a:cs typeface="+mn-cs"/>
        </a:defRPr>
      </a:lvl4pPr>
      <a:lvl5pPr marL="1009650" indent="-184150" algn="l" defTabSz="912813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5pPr>
      <a:lvl6pPr marL="1477190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6pPr>
      <a:lvl7pPr marL="1943672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7pPr>
      <a:lvl8pPr marL="2410153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8pPr>
      <a:lvl9pPr marL="2876634" indent="-184649" algn="l" defTabSz="913526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 userDrawn="1">
            <p:custDataLst>
              <p:tags r:id="rId16"/>
            </p:custDataLst>
          </p:nvPr>
        </p:nvGraphicFramePr>
        <p:xfrm>
          <a:off x="0" y="0"/>
          <a:ext cx="175419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5" name="think-cell Slide" r:id="rId24" imgW="0" imgH="0" progId="TCLayout.ActiveDocument.1">
                  <p:embed/>
                </p:oleObj>
              </mc:Choice>
              <mc:Fallback>
                <p:oleObj name="think-cell Slide" r:id="rId2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5419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1116146" y="147638"/>
            <a:ext cx="7868046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068" rIns="0" bIns="4406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  <p:custDataLst>
              <p:tags r:id="rId18"/>
            </p:custDataLst>
          </p:nvPr>
        </p:nvSpPr>
        <p:spPr bwMode="auto">
          <a:xfrm>
            <a:off x="282046" y="1241426"/>
            <a:ext cx="8702146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2053" name="McK Measure" hidden="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77850" y="727075"/>
            <a:ext cx="9095979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smtClean="0">
                <a:solidFill>
                  <a:srgbClr val="0066CC"/>
                </a:solidFill>
                <a:cs typeface="Arial"/>
              </a:rPr>
              <a:t>Unit of measure</a:t>
            </a:r>
          </a:p>
        </p:txBody>
      </p:sp>
      <p:sp>
        <p:nvSpPr>
          <p:cNvPr id="2054" name="McK Footnote" hidden="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7850" y="6524625"/>
            <a:ext cx="57578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85788" indent="-585788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5445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	*	Footnote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sz="900" smtClean="0">
                <a:solidFill>
                  <a:srgbClr val="0066CC"/>
                </a:solidFill>
                <a:cs typeface="Arial"/>
              </a:rPr>
              <a:t>Source:		Source</a:t>
            </a:r>
          </a:p>
        </p:txBody>
      </p:sp>
      <p:sp>
        <p:nvSpPr>
          <p:cNvPr id="2055" name="Text Box 7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697050" y="6577757"/>
            <a:ext cx="505020" cy="25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68" tIns="48836" rIns="97668" bIns="48836" anchor="ctr">
            <a:spAutoFit/>
          </a:bodyPr>
          <a:lstStyle>
            <a:lvl1pPr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34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28BFE8A-743C-483F-A020-579458817901}" type="slidenum">
              <a:rPr lang="fr-FR" altLang="fr-FR" sz="1000" smtClean="0">
                <a:solidFill>
                  <a:srgbClr val="0066CC"/>
                </a:solidFill>
                <a:ea typeface="MS PGothic" pitchFamily="34" charset="-128"/>
              </a:rPr>
              <a:pPr algn="ctr" eaLnBrk="1" hangingPunct="1">
                <a:defRPr/>
              </a:pPr>
              <a:t>‹N°›</a:t>
            </a:fld>
            <a:endParaRPr lang="fr-FR" altLang="fr-FR" sz="1000" smtClean="0">
              <a:solidFill>
                <a:srgbClr val="0066CC"/>
              </a:solidFill>
              <a:ea typeface="MS PGothic" pitchFamily="34" charset="-128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" y="82550"/>
            <a:ext cx="52281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9"/>
          <p:cNvSpPr>
            <a:spLocks noChangeShapeType="1"/>
          </p:cNvSpPr>
          <p:nvPr userDrawn="1">
            <p:custDataLst>
              <p:tags r:id="rId23"/>
            </p:custDataLst>
          </p:nvPr>
        </p:nvSpPr>
        <p:spPr bwMode="auto">
          <a:xfrm>
            <a:off x="0" y="679450"/>
            <a:ext cx="990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srgbClr val="0F32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88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1" r:id="rId1"/>
    <p:sldLayoutId id="2147485652" r:id="rId2"/>
    <p:sldLayoutId id="2147485653" r:id="rId3"/>
    <p:sldLayoutId id="2147485654" r:id="rId4"/>
    <p:sldLayoutId id="2147485655" r:id="rId5"/>
    <p:sldLayoutId id="2147485656" r:id="rId6"/>
    <p:sldLayoutId id="2147485657" r:id="rId7"/>
    <p:sldLayoutId id="2147485658" r:id="rId8"/>
    <p:sldLayoutId id="2147485659" r:id="rId9"/>
    <p:sldLayoutId id="2147485660" r:id="rId10"/>
    <p:sldLayoutId id="2147485661" r:id="rId11"/>
    <p:sldLayoutId id="2147485662" r:id="rId12"/>
    <p:sldLayoutId id="2147485663" r:id="rId13"/>
  </p:sldLayoutIdLst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defTabSz="912813" rtl="0" eaLnBrk="0" fontAlgn="base" hangingPunct="0">
        <a:spcBef>
          <a:spcPct val="0"/>
        </a:spcBef>
        <a:spcAft>
          <a:spcPct val="0"/>
        </a:spcAft>
        <a:buSzPct val="120000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84150" indent="-182563" algn="l" defTabSz="912813" rtl="0" eaLnBrk="0" fontAlgn="base" hangingPunct="0">
        <a:spcBef>
          <a:spcPct val="0"/>
        </a:spcBef>
        <a:spcAft>
          <a:spcPct val="0"/>
        </a:spcAft>
        <a:buSzPct val="90000"/>
        <a:buFont typeface="Wingdings" pitchFamily="2" charset="2"/>
        <a:buChar char="n"/>
        <a:defRPr sz="1600">
          <a:solidFill>
            <a:schemeClr val="tx1"/>
          </a:solidFill>
          <a:latin typeface="+mn-lt"/>
          <a:cs typeface="+mn-cs"/>
        </a:defRPr>
      </a:lvl2pPr>
      <a:lvl3pPr marL="457200" indent="-182563" algn="l" defTabSz="912813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n"/>
        <a:defRPr sz="1400">
          <a:solidFill>
            <a:schemeClr val="tx1"/>
          </a:solidFill>
          <a:latin typeface="+mn-lt"/>
          <a:cs typeface="+mn-cs"/>
        </a:defRPr>
      </a:lvl3pPr>
      <a:lvl4pPr marL="728663" indent="-177800" algn="l" defTabSz="912813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n"/>
        <a:defRPr sz="1200">
          <a:solidFill>
            <a:schemeClr val="tx1"/>
          </a:solidFill>
          <a:latin typeface="+mn-lt"/>
          <a:cs typeface="+mn-cs"/>
        </a:defRPr>
      </a:lvl4pPr>
      <a:lvl5pPr marL="1011238" indent="-185738" algn="l" defTabSz="912813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5pPr>
      <a:lvl6pPr marL="14684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6pPr>
      <a:lvl7pPr marL="19256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7pPr>
      <a:lvl8pPr marL="23828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8pPr>
      <a:lvl9pPr marL="2840038" indent="-185738" algn="l" defTabSz="912813" rtl="0" fontAlgn="base">
        <a:spcBef>
          <a:spcPct val="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n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9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4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9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143" y="1903418"/>
            <a:ext cx="8016875" cy="3659205"/>
          </a:xfrm>
        </p:spPr>
        <p:txBody>
          <a:bodyPr anchor="t"/>
          <a:lstStyle/>
          <a:p>
            <a:pPr algn="ctr">
              <a:defRPr/>
            </a:pPr>
            <a:r>
              <a:rPr lang="fr-FR" dirty="0" smtClean="0"/>
              <a:t>Colloque EHESP</a:t>
            </a:r>
            <a:r>
              <a:rPr dirty="0" smtClean="0"/>
              <a:t/>
            </a:r>
            <a:br>
              <a:rPr dirty="0" smtClean="0"/>
            </a:br>
            <a:r>
              <a:rPr dirty="0" smtClean="0"/>
              <a:t>__________________________</a:t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>Service du commissariat des armées</a:t>
            </a:r>
            <a:r>
              <a:rPr dirty="0"/>
              <a:t/>
            </a:r>
            <a:br>
              <a:rPr dirty="0"/>
            </a:br>
            <a:r>
              <a:rPr b="0" dirty="0"/>
              <a:t/>
            </a:r>
            <a:br>
              <a:rPr b="0" dirty="0"/>
            </a:br>
            <a:r>
              <a:rPr b="0" dirty="0" smtClean="0"/>
              <a:t/>
            </a:r>
            <a:br>
              <a:rPr b="0" dirty="0" smtClean="0"/>
            </a:br>
            <a:r>
              <a:rPr sz="1600" b="0" dirty="0" smtClean="0"/>
              <a:t>09/12/2015</a:t>
            </a:r>
            <a:r>
              <a:rPr b="0" dirty="0"/>
              <a:t/>
            </a:r>
            <a:br>
              <a:rPr b="0" dirty="0"/>
            </a:br>
            <a:r>
              <a:rPr dirty="0" smtClean="0"/>
              <a:t/>
            </a:r>
            <a:br>
              <a:rPr dirty="0" smtClean="0"/>
            </a:br>
            <a:r>
              <a:rPr dirty="0"/>
              <a:t/>
            </a:r>
            <a:br>
              <a:rPr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6501" y="1945882"/>
            <a:ext cx="8848953" cy="3693319"/>
          </a:xfrm>
        </p:spPr>
        <p:txBody>
          <a:bodyPr anchor="ctr"/>
          <a:lstStyle/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Calibri" panose="020F0502020204030204" pitchFamily="34" charset="0"/>
              </a:rPr>
              <a:t>Présentation du service du commissariat des armées (SCA)</a:t>
            </a: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Calibri" panose="020F0502020204030204" pitchFamily="34" charset="0"/>
              </a:rPr>
              <a:t>La démarche LEAN au sein du </a:t>
            </a:r>
            <a:r>
              <a:rPr lang="fr-FR" sz="2000" b="1" dirty="0" err="1" smtClean="0">
                <a:latin typeface="Calibri" panose="020F0502020204030204" pitchFamily="34" charset="0"/>
              </a:rPr>
              <a:t>MinDef</a:t>
            </a:r>
            <a:endParaRPr lang="fr-FR" sz="2000" b="1" dirty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Calibri" panose="020F0502020204030204" pitchFamily="34" charset="0"/>
              </a:rPr>
              <a:t>La politique LEAN du SCA</a:t>
            </a:r>
            <a:endParaRPr lang="fr-FR" sz="2000" b="1" dirty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>
              <a:latin typeface="Calibri" panose="020F0502020204030204" pitchFamily="34" charset="0"/>
            </a:endParaRPr>
          </a:p>
          <a:p>
            <a:pPr marL="747713" lvl="1" indent="-45720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576263" lvl="1" indent="-285750">
              <a:buFont typeface="Wingdings" panose="05000000000000000000" pitchFamily="2" charset="2"/>
              <a:buChar char="q"/>
            </a:pPr>
            <a:endParaRPr lang="fr-FR" sz="2000" b="1" dirty="0" smtClean="0">
              <a:latin typeface="Calibri" panose="020F0502020204030204" pitchFamily="34" charset="0"/>
            </a:endParaRPr>
          </a:p>
          <a:p>
            <a:pPr marL="576263" lvl="1" indent="-285750">
              <a:buFont typeface="Wingdings" panose="05000000000000000000" pitchFamily="2" charset="2"/>
              <a:buChar char="q"/>
            </a:pPr>
            <a:endParaRPr lang="fr-F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e 1"/>
          <p:cNvGrpSpPr>
            <a:grpSpLocks/>
          </p:cNvGrpSpPr>
          <p:nvPr/>
        </p:nvGrpSpPr>
        <p:grpSpPr bwMode="auto">
          <a:xfrm>
            <a:off x="7085806" y="3721100"/>
            <a:ext cx="1520296" cy="1125538"/>
            <a:chOff x="989380" y="2082855"/>
            <a:chExt cx="1149705" cy="987234"/>
          </a:xfrm>
        </p:grpSpPr>
        <p:sp>
          <p:nvSpPr>
            <p:cNvPr id="3" name="Hexagone 2"/>
            <p:cNvSpPr/>
            <p:nvPr/>
          </p:nvSpPr>
          <p:spPr>
            <a:xfrm>
              <a:off x="989380" y="2082855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" name="Hexagone 4"/>
            <p:cNvSpPr/>
            <p:nvPr/>
          </p:nvSpPr>
          <p:spPr>
            <a:xfrm>
              <a:off x="1103830" y="2156654"/>
              <a:ext cx="907799" cy="68089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FFFFFF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SOLDE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FFFFFF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400" dirty="0">
                <a:solidFill>
                  <a:srgbClr val="FFFFFF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DEMENAGEMENTS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DEPLACEMENTS TEMPORAIRES</a:t>
              </a:r>
            </a:p>
          </p:txBody>
        </p:sp>
      </p:grpSp>
      <p:sp>
        <p:nvSpPr>
          <p:cNvPr id="5" name="Hexagone 4"/>
          <p:cNvSpPr/>
          <p:nvPr/>
        </p:nvSpPr>
        <p:spPr>
          <a:xfrm>
            <a:off x="1334451" y="2818332"/>
            <a:ext cx="1349307" cy="987234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1000" b="-31000"/>
            </a:stretch>
          </a:blip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Hexagone 5"/>
          <p:cNvSpPr/>
          <p:nvPr/>
        </p:nvSpPr>
        <p:spPr>
          <a:xfrm>
            <a:off x="7085109" y="2595696"/>
            <a:ext cx="1504053" cy="1075964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000" b="-8000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6265" name="Groupe 6"/>
          <p:cNvGrpSpPr>
            <a:grpSpLocks/>
          </p:cNvGrpSpPr>
          <p:nvPr/>
        </p:nvGrpSpPr>
        <p:grpSpPr bwMode="auto">
          <a:xfrm>
            <a:off x="3085574" y="904875"/>
            <a:ext cx="1518577" cy="1093788"/>
            <a:chOff x="989380" y="991684"/>
            <a:chExt cx="1149705" cy="987234"/>
          </a:xfrm>
        </p:grpSpPr>
        <p:sp>
          <p:nvSpPr>
            <p:cNvPr id="8" name="Hexagone 7"/>
            <p:cNvSpPr/>
            <p:nvPr/>
          </p:nvSpPr>
          <p:spPr>
            <a:xfrm>
              <a:off x="989380" y="991684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9" name="Hexagone 10"/>
            <p:cNvSpPr/>
            <p:nvPr/>
          </p:nvSpPr>
          <p:spPr>
            <a:xfrm>
              <a:off x="1167760" y="1144999"/>
              <a:ext cx="792944" cy="68060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RESTAURATION 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HEBERGEMENT 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LOISIRS</a:t>
              </a:r>
            </a:p>
          </p:txBody>
        </p:sp>
      </p:grpSp>
      <p:sp>
        <p:nvSpPr>
          <p:cNvPr id="10" name="Hexagone 9"/>
          <p:cNvSpPr/>
          <p:nvPr/>
        </p:nvSpPr>
        <p:spPr>
          <a:xfrm>
            <a:off x="1888851" y="1539700"/>
            <a:ext cx="1431749" cy="1004116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00" r="-14000"/>
            </a:stretch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6269" name="Groupe 10"/>
          <p:cNvGrpSpPr>
            <a:grpSpLocks/>
          </p:cNvGrpSpPr>
          <p:nvPr/>
        </p:nvGrpSpPr>
        <p:grpSpPr bwMode="auto">
          <a:xfrm>
            <a:off x="3429530" y="5494345"/>
            <a:ext cx="1350037" cy="987425"/>
            <a:chOff x="2967532" y="989459"/>
            <a:chExt cx="1149705" cy="987234"/>
          </a:xfrm>
        </p:grpSpPr>
        <p:sp>
          <p:nvSpPr>
            <p:cNvPr id="12" name="Hexagone 11"/>
            <p:cNvSpPr/>
            <p:nvPr/>
          </p:nvSpPr>
          <p:spPr>
            <a:xfrm>
              <a:off x="2967532" y="989459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sp>
          <p:nvSpPr>
            <p:cNvPr id="13" name="Hexagone 13"/>
            <p:cNvSpPr/>
            <p:nvPr/>
          </p:nvSpPr>
          <p:spPr>
            <a:xfrm>
              <a:off x="3146212" y="1141830"/>
              <a:ext cx="792345" cy="6824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000000"/>
                  </a:solidFill>
                </a:rPr>
                <a:t>SOUTIEN DE L’HOMME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000000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4" name="Hexagone 13"/>
          <p:cNvSpPr/>
          <p:nvPr/>
        </p:nvSpPr>
        <p:spPr>
          <a:xfrm>
            <a:off x="2289273" y="5018350"/>
            <a:ext cx="1349307" cy="987234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3000" b="-43000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6273" name="Groupe 14"/>
          <p:cNvGrpSpPr>
            <a:grpSpLocks/>
          </p:cNvGrpSpPr>
          <p:nvPr/>
        </p:nvGrpSpPr>
        <p:grpSpPr bwMode="auto">
          <a:xfrm>
            <a:off x="1372659" y="3859220"/>
            <a:ext cx="1348317" cy="987425"/>
            <a:chOff x="4531765" y="546888"/>
            <a:chExt cx="1149705" cy="987234"/>
          </a:xfrm>
        </p:grpSpPr>
        <p:sp>
          <p:nvSpPr>
            <p:cNvPr id="16" name="Hexagone 15"/>
            <p:cNvSpPr/>
            <p:nvPr/>
          </p:nvSpPr>
          <p:spPr>
            <a:xfrm>
              <a:off x="4531765" y="546888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7" name="Hexagone 16"/>
            <p:cNvSpPr/>
            <p:nvPr/>
          </p:nvSpPr>
          <p:spPr>
            <a:xfrm>
              <a:off x="4709207" y="667515"/>
              <a:ext cx="794822" cy="68090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000000"/>
                  </a:solidFill>
                </a:rPr>
                <a:t>HABILLEMENT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000000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8" name="Hexagone 17"/>
          <p:cNvSpPr/>
          <p:nvPr/>
        </p:nvSpPr>
        <p:spPr>
          <a:xfrm>
            <a:off x="5181437" y="879104"/>
            <a:ext cx="1349307" cy="987234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6277" name="Groupe 18"/>
          <p:cNvGrpSpPr>
            <a:grpSpLocks/>
          </p:cNvGrpSpPr>
          <p:nvPr/>
        </p:nvGrpSpPr>
        <p:grpSpPr bwMode="auto">
          <a:xfrm>
            <a:off x="6296426" y="1370014"/>
            <a:ext cx="1350036" cy="987425"/>
            <a:chOff x="4946294" y="2093662"/>
            <a:chExt cx="1149705" cy="987234"/>
          </a:xfrm>
        </p:grpSpPr>
        <p:sp>
          <p:nvSpPr>
            <p:cNvPr id="20" name="Hexagone 19"/>
            <p:cNvSpPr/>
            <p:nvPr/>
          </p:nvSpPr>
          <p:spPr>
            <a:xfrm>
              <a:off x="4946294" y="2093662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21" name="Hexagone 19"/>
            <p:cNvSpPr/>
            <p:nvPr/>
          </p:nvSpPr>
          <p:spPr>
            <a:xfrm>
              <a:off x="5124974" y="2246033"/>
              <a:ext cx="792344" cy="6824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FINANCES</a:t>
              </a:r>
            </a:p>
          </p:txBody>
        </p:sp>
      </p:grpSp>
      <p:sp>
        <p:nvSpPr>
          <p:cNvPr id="22" name="Hexagone 21"/>
          <p:cNvSpPr/>
          <p:nvPr/>
        </p:nvSpPr>
        <p:spPr>
          <a:xfrm>
            <a:off x="4987006" y="5494565"/>
            <a:ext cx="1349307" cy="987234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000" r="-26000"/>
            </a:stretch>
          </a:blipFill>
          <a:ln>
            <a:solidFill>
              <a:srgbClr val="FF0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6281" name="Groupe 22"/>
          <p:cNvGrpSpPr>
            <a:grpSpLocks/>
          </p:cNvGrpSpPr>
          <p:nvPr/>
        </p:nvGrpSpPr>
        <p:grpSpPr bwMode="auto">
          <a:xfrm>
            <a:off x="6151963" y="4984757"/>
            <a:ext cx="1348317" cy="987425"/>
            <a:chOff x="989380" y="2082855"/>
            <a:chExt cx="1149705" cy="987234"/>
          </a:xfrm>
        </p:grpSpPr>
        <p:sp>
          <p:nvSpPr>
            <p:cNvPr id="24" name="Hexagone 23"/>
            <p:cNvSpPr/>
            <p:nvPr/>
          </p:nvSpPr>
          <p:spPr>
            <a:xfrm>
              <a:off x="989380" y="2082855"/>
              <a:ext cx="1149705" cy="98723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25" name="Hexagone 4"/>
            <p:cNvSpPr/>
            <p:nvPr/>
          </p:nvSpPr>
          <p:spPr>
            <a:xfrm>
              <a:off x="1166821" y="2235226"/>
              <a:ext cx="794822" cy="72852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tIns="10160" rIns="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CONSEIL JUR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FFFFFF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fr-FR" sz="1000" dirty="0">
                <a:solidFill>
                  <a:srgbClr val="FFFFFF"/>
                </a:solidFill>
              </a:endParaRP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</a:rPr>
                <a:t>CONTENTIEUX</a:t>
              </a:r>
            </a:p>
          </p:txBody>
        </p:sp>
      </p:grpSp>
      <p:sp>
        <p:nvSpPr>
          <p:cNvPr id="26" name="Hexagone 25"/>
          <p:cNvSpPr/>
          <p:nvPr/>
        </p:nvSpPr>
        <p:spPr>
          <a:xfrm>
            <a:off x="3991792" y="2783380"/>
            <a:ext cx="2341351" cy="177656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9000" b="-19000"/>
            </a:stretch>
          </a:blip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Rectangle à coins arrondis 26"/>
          <p:cNvSpPr/>
          <p:nvPr/>
        </p:nvSpPr>
        <p:spPr>
          <a:xfrm>
            <a:off x="2683143" y="1763715"/>
            <a:ext cx="1620044" cy="4413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40 millions de repas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40 000 chambres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1352024" y="4321182"/>
            <a:ext cx="1418829" cy="3413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180 M€ / 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20 000 références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3639345" y="6005513"/>
            <a:ext cx="930408" cy="3413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35 M€ / an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6208713" y="5324482"/>
            <a:ext cx="1226212" cy="3413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10 000 dossiers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25 M€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7316260" y="4789488"/>
            <a:ext cx="1040475" cy="3413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rgbClr val="000000"/>
                </a:solidFill>
              </a:rPr>
              <a:t>650 000 dossiers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rgbClr val="000000"/>
                </a:solidFill>
              </a:rPr>
              <a:t>200 M€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7397093" y="3968750"/>
            <a:ext cx="897731" cy="2555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15,5 Md€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5661821" y="1257307"/>
            <a:ext cx="1773106" cy="4048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500 000 factures payées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rgbClr val="000000"/>
                </a:solidFill>
              </a:rPr>
              <a:t>3 300 M€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832934" y="194881"/>
            <a:ext cx="5678333" cy="338521"/>
          </a:xfrm>
          <a:prstGeom prst="rect">
            <a:avLst/>
          </a:prstGeom>
        </p:spPr>
        <p:txBody>
          <a:bodyPr/>
          <a:lstStyle>
            <a:lvl1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66481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32962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99443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65925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kern="0" dirty="0" smtClean="0"/>
              <a:t>Le service du commissariat en quelques chiffres</a:t>
            </a: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12105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2934" y="194881"/>
            <a:ext cx="5678333" cy="338521"/>
          </a:xfrm>
          <a:prstGeom prst="rect">
            <a:avLst/>
          </a:prstGeom>
        </p:spPr>
        <p:txBody>
          <a:bodyPr/>
          <a:lstStyle>
            <a:lvl1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66481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32962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99443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65925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kern="0" dirty="0" smtClean="0"/>
              <a:t>Les différentes transformation du SCA depuis 2010…</a:t>
            </a:r>
            <a:endParaRPr lang="fr-FR" kern="0" dirty="0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14704427"/>
              </p:ext>
            </p:extLst>
          </p:nvPr>
        </p:nvGraphicFramePr>
        <p:xfrm>
          <a:off x="3400424" y="908846"/>
          <a:ext cx="3291179" cy="2729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5505453" y="3334671"/>
            <a:ext cx="1257300" cy="646331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Création d’un service et d’un corps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505453" y="862625"/>
            <a:ext cx="1257300" cy="461665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1000" b="1">
                <a:solidFill>
                  <a:srgbClr val="002060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-59/93 établissements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01740" y="862625"/>
            <a:ext cx="1261233" cy="461665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1000" b="1">
                <a:solidFill>
                  <a:srgbClr val="002060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-30% des effectifs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101741" y="3427003"/>
            <a:ext cx="1261233" cy="461665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1000" b="1">
                <a:solidFill>
                  <a:srgbClr val="002060"/>
                </a:solidFill>
                <a:latin typeface="+mn-lt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</a:rPr>
              <a:t>-70 systèmes d’information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25383" y="889002"/>
            <a:ext cx="1827342" cy="326858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Fusion des commissariats d’armée dans une logique d’i</a:t>
            </a:r>
            <a:r>
              <a:rPr kumimoji="0" 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libri"/>
              </a:rPr>
              <a:t>nterarmisation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kern="0" dirty="0" smtClean="0">
              <a:solidFill>
                <a:srgbClr val="002060"/>
              </a:solidFill>
              <a:latin typeface="Calibri"/>
            </a:endParaRPr>
          </a:p>
          <a:p>
            <a:pPr marL="285750" marR="0" lvl="0" indent="-285750" algn="just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kern="0" dirty="0" smtClean="0">
                <a:solidFill>
                  <a:srgbClr val="002060"/>
                </a:solidFill>
                <a:latin typeface="Calibri"/>
              </a:rPr>
              <a:t>Mutualisation</a:t>
            </a:r>
            <a:endParaRPr lang="fr-FR" sz="1600" kern="0" dirty="0">
              <a:solidFill>
                <a:srgbClr val="002060"/>
              </a:solidFill>
              <a:latin typeface="Calibri"/>
            </a:endParaRPr>
          </a:p>
          <a:p>
            <a:pPr marL="285750" marR="0" lvl="0" indent="-285750" algn="just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kern="0" dirty="0">
                <a:solidFill>
                  <a:srgbClr val="002060"/>
                </a:solidFill>
                <a:latin typeface="Calibri"/>
              </a:rPr>
              <a:t>Rationalisation</a:t>
            </a:r>
          </a:p>
          <a:p>
            <a:pPr marL="285750" marR="0" lvl="0" indent="-285750" algn="just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kern="0" dirty="0">
                <a:solidFill>
                  <a:srgbClr val="002060"/>
                </a:solidFill>
                <a:latin typeface="Calibri"/>
              </a:rPr>
              <a:t>Simplification</a:t>
            </a:r>
          </a:p>
          <a:p>
            <a:pPr marL="285750" marR="0" lvl="0" indent="-285750" algn="just" defTabSz="533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kern="0" dirty="0">
                <a:solidFill>
                  <a:srgbClr val="002060"/>
                </a:solidFill>
                <a:latin typeface="Calibri"/>
              </a:rPr>
              <a:t>Professionnalisation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16200000" flipV="1">
            <a:off x="1465222" y="2306729"/>
            <a:ext cx="2875846" cy="288032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rot="10800000" wrap="none" anchor="ctr"/>
          <a:lstStyle>
            <a:lvl1pPr>
              <a:buSzPct val="120000"/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SzPct val="9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chemeClr val="hlink"/>
              </a:buClr>
              <a:buSzPct val="9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accent2"/>
              </a:buClr>
              <a:buSzPct val="9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fr-FR" altLang="fr-FR" sz="1200">
              <a:solidFill>
                <a:srgbClr val="0F3277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89952" y="908846"/>
            <a:ext cx="566737" cy="55491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headEnd/>
            <a:tailEnd/>
          </a:ln>
          <a:effectLst>
            <a:outerShdw blurRad="50800" dist="38099" dir="2700015" rotWithShape="0">
              <a:scrgbClr r="0" g="0" b="0">
                <a:alpha val="40000"/>
              </a:scrgb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2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0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1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0</a:t>
            </a:r>
          </a:p>
          <a:p>
            <a:pPr algn="ctr">
              <a:spcBef>
                <a:spcPts val="200"/>
              </a:spcBef>
              <a:defRPr/>
            </a:pPr>
            <a:endParaRPr lang="fr-FR" sz="1400" b="1" dirty="0" smtClean="0">
              <a:solidFill>
                <a:srgbClr val="0F3277"/>
              </a:solidFill>
              <a:latin typeface="Calibri" pitchFamily="34" charset="0"/>
            </a:endParaRP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-</a:t>
            </a:r>
          </a:p>
          <a:p>
            <a:pPr algn="ctr">
              <a:spcBef>
                <a:spcPts val="200"/>
              </a:spcBef>
              <a:defRPr/>
            </a:pPr>
            <a:endParaRPr lang="fr-FR" sz="1400" b="1" dirty="0" smtClean="0">
              <a:solidFill>
                <a:srgbClr val="0F3277"/>
              </a:solidFill>
              <a:latin typeface="Calibri" pitchFamily="34" charset="0"/>
            </a:endParaRP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2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0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1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>
                <a:solidFill>
                  <a:srgbClr val="0F3277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7042638" y="889002"/>
            <a:ext cx="566737" cy="547031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headEnd/>
            <a:tailEnd/>
          </a:ln>
          <a:effectLst>
            <a:outerShdw blurRad="50800" dist="38099" dir="2700015" rotWithShape="0">
              <a:scrgbClr r="0" g="0" b="0">
                <a:alpha val="40000"/>
              </a:scrgb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2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0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1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4</a:t>
            </a:r>
          </a:p>
          <a:p>
            <a:pPr algn="ctr">
              <a:spcBef>
                <a:spcPts val="200"/>
              </a:spcBef>
              <a:defRPr/>
            </a:pPr>
            <a:endParaRPr lang="fr-FR" sz="1400" b="1" dirty="0" smtClean="0">
              <a:solidFill>
                <a:srgbClr val="0F3277"/>
              </a:solidFill>
              <a:latin typeface="Calibri" pitchFamily="34" charset="0"/>
            </a:endParaRP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-</a:t>
            </a:r>
          </a:p>
          <a:p>
            <a:pPr algn="ctr">
              <a:spcBef>
                <a:spcPts val="200"/>
              </a:spcBef>
              <a:defRPr/>
            </a:pPr>
            <a:r>
              <a:rPr lang="fr-FR" sz="1400" b="1" dirty="0" smtClean="0">
                <a:solidFill>
                  <a:srgbClr val="0F3277"/>
                </a:solidFill>
                <a:latin typeface="Calibri" pitchFamily="34" charset="0"/>
              </a:rPr>
              <a:t>…</a:t>
            </a:r>
          </a:p>
        </p:txBody>
      </p:sp>
      <p:cxnSp>
        <p:nvCxnSpPr>
          <p:cNvPr id="13" name="Straight Connector 11"/>
          <p:cNvCxnSpPr/>
          <p:nvPr/>
        </p:nvCxnSpPr>
        <p:spPr>
          <a:xfrm>
            <a:off x="925383" y="4163565"/>
            <a:ext cx="590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925383" y="4276731"/>
            <a:ext cx="5837370" cy="132343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Création de 55 groupements de soutien de base de défense (</a:t>
            </a:r>
            <a:r>
              <a:rPr lang="fr-FR" sz="1600" b="1" kern="0" dirty="0" err="1" smtClean="0">
                <a:solidFill>
                  <a:srgbClr val="002060"/>
                </a:solidFill>
                <a:latin typeface="Calibri"/>
              </a:rPr>
              <a:t>GSBdD</a:t>
            </a: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) sur le territoire métropolitain : concentration de l’administration générale et du soutien commun au sein de structures uniques au profit des forces opérationnelles </a:t>
            </a:r>
            <a:endParaRPr lang="fr-FR" sz="1600" kern="0" dirty="0">
              <a:solidFill>
                <a:srgbClr val="002060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848600" y="862625"/>
            <a:ext cx="1733550" cy="427809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Décision du ministre du rattachement hiérarchique, au 1</a:t>
            </a:r>
            <a:r>
              <a:rPr lang="fr-FR" sz="1600" b="1" kern="0" baseline="30000" dirty="0" smtClean="0">
                <a:solidFill>
                  <a:srgbClr val="002060"/>
                </a:solidFill>
                <a:latin typeface="Calibri"/>
              </a:rPr>
              <a:t>er</a:t>
            </a: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 septembre 2014, des </a:t>
            </a:r>
            <a:r>
              <a:rPr lang="fr-FR" sz="1600" b="1" kern="0" dirty="0" err="1" smtClean="0">
                <a:solidFill>
                  <a:srgbClr val="002060"/>
                </a:solidFill>
                <a:latin typeface="Calibri"/>
              </a:rPr>
              <a:t>GSBdD</a:t>
            </a: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 au SCA 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104 organismes,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28000 personnes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b="1" kern="0" dirty="0">
              <a:solidFill>
                <a:srgbClr val="002060"/>
              </a:solidFill>
              <a:latin typeface="Calibri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Déflation de 5750 </a:t>
            </a:r>
            <a:r>
              <a:rPr lang="fr-FR" sz="1600" b="1" kern="0" dirty="0" smtClean="0">
                <a:solidFill>
                  <a:srgbClr val="002060"/>
                </a:solidFill>
                <a:latin typeface="Calibri"/>
              </a:rPr>
              <a:t>postes à réaliser (2015-2019)</a:t>
            </a:r>
            <a:endParaRPr lang="fr-FR" sz="1600" kern="0" dirty="0">
              <a:solidFill>
                <a:srgbClr val="002060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672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746" y="179388"/>
            <a:ext cx="7426060" cy="303212"/>
          </a:xfrm>
        </p:spPr>
        <p:txBody>
          <a:bodyPr/>
          <a:lstStyle/>
          <a:p>
            <a:r>
              <a:rPr lang="fr-FR" altLang="fr-FR" dirty="0" smtClean="0"/>
              <a:t>La démarche LEAN au sein du ministère de la défense</a:t>
            </a:r>
            <a:endParaRPr lang="en-US" altLang="fr-FR" dirty="0" smtClean="0"/>
          </a:p>
        </p:txBody>
      </p:sp>
      <p:graphicFrame>
        <p:nvGraphicFramePr>
          <p:cNvPr id="3" name="Diagram 3"/>
          <p:cNvGraphicFramePr/>
          <p:nvPr>
            <p:extLst>
              <p:ext uri="{D42A27DB-BD31-4B8C-83A1-F6EECF244321}">
                <p14:modId xmlns:p14="http://schemas.microsoft.com/office/powerpoint/2010/main" val="2413340095"/>
              </p:ext>
            </p:extLst>
          </p:nvPr>
        </p:nvGraphicFramePr>
        <p:xfrm>
          <a:off x="2897280" y="1075766"/>
          <a:ext cx="7485530" cy="4948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37274" y="1314626"/>
            <a:ext cx="4369174" cy="233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068" rIns="0" bIns="44068" numCol="1" anchor="t" anchorCtr="0" compatLnSpc="1">
            <a:prstTxWarp prst="textNoShape">
              <a:avLst/>
            </a:prstTxWarp>
            <a:spAutoFit/>
          </a:bodyPr>
          <a:lstStyle>
            <a:lvl1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66481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32962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99443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65925" algn="l" defTabSz="913526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altLang="fr-FR" sz="2400" kern="0" dirty="0" smtClean="0">
                <a:cs typeface="Arial" charset="0"/>
              </a:rPr>
              <a:t>Révision générale des politiques publiques (MAP)</a:t>
            </a:r>
            <a:br>
              <a:rPr lang="fr-FR" altLang="fr-FR" sz="2400" kern="0" dirty="0" smtClean="0">
                <a:cs typeface="Arial" charset="0"/>
              </a:rPr>
            </a:br>
            <a:r>
              <a:rPr lang="fr-FR" altLang="fr-FR" kern="0" dirty="0" smtClean="0">
                <a:cs typeface="Arial" charset="0"/>
              </a:rPr>
              <a:t>__________________________</a:t>
            </a:r>
            <a:br>
              <a:rPr lang="fr-FR" altLang="fr-FR" kern="0" dirty="0" smtClean="0">
                <a:cs typeface="Arial" charset="0"/>
              </a:rPr>
            </a:br>
            <a:r>
              <a:rPr lang="fr-FR" altLang="fr-FR" kern="0" dirty="0" smtClean="0">
                <a:cs typeface="Arial" charset="0"/>
              </a:rPr>
              <a:t/>
            </a:r>
            <a:br>
              <a:rPr lang="fr-FR" altLang="fr-FR" kern="0" dirty="0" smtClean="0">
                <a:cs typeface="Arial" charset="0"/>
              </a:rPr>
            </a:br>
            <a:endParaRPr lang="fr-FR" altLang="fr-FR" kern="0" dirty="0" smtClean="0">
              <a:cs typeface="Arial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fr-FR" altLang="fr-FR" b="0" kern="0" dirty="0">
                <a:cs typeface="Arial" charset="0"/>
              </a:rPr>
              <a:t>Accompagnement des réformes </a:t>
            </a:r>
            <a:endParaRPr lang="fr-FR" altLang="fr-FR" b="0" kern="0" dirty="0" smtClean="0">
              <a:cs typeface="Arial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fr-FR" altLang="fr-FR" b="0" kern="0" dirty="0" smtClean="0">
                <a:cs typeface="Arial" charset="0"/>
              </a:rPr>
              <a:t>Transformation des structures</a:t>
            </a:r>
          </a:p>
          <a:p>
            <a:pPr marL="285750" indent="-285750">
              <a:buFontTx/>
              <a:buChar char="-"/>
              <a:defRPr/>
            </a:pPr>
            <a:r>
              <a:rPr lang="fr-FR" altLang="fr-FR" b="0" kern="0" dirty="0" smtClean="0">
                <a:cs typeface="Arial" charset="0"/>
              </a:rPr>
              <a:t>Évolution des processus</a:t>
            </a:r>
            <a:br>
              <a:rPr lang="fr-FR" altLang="fr-FR" b="0" kern="0" dirty="0" smtClean="0">
                <a:cs typeface="Arial" charset="0"/>
              </a:rPr>
            </a:br>
            <a:endParaRPr lang="fr-FR" altLang="fr-FR" kern="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99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ntagon 70"/>
          <p:cNvSpPr/>
          <p:nvPr>
            <p:custDataLst>
              <p:tags r:id="rId1"/>
            </p:custDataLst>
          </p:nvPr>
        </p:nvSpPr>
        <p:spPr>
          <a:xfrm>
            <a:off x="116949" y="1247775"/>
            <a:ext cx="5331351" cy="5153025"/>
          </a:xfrm>
          <a:prstGeom prst="homePlate">
            <a:avLst>
              <a:gd name="adj" fmla="val 7246"/>
            </a:avLst>
          </a:prstGeom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180975" indent="-180975">
              <a:buFont typeface="Arial" pitchFamily="34" charset="0"/>
              <a:buChar char="•"/>
              <a:defRPr/>
            </a:pPr>
            <a:endParaRPr lang="fr-FR" sz="1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3"/>
          <p:cNvSpPr/>
          <p:nvPr>
            <p:custDataLst>
              <p:tags r:id="rId2"/>
            </p:custDataLst>
          </p:nvPr>
        </p:nvSpPr>
        <p:spPr>
          <a:xfrm>
            <a:off x="5553075" y="1247775"/>
            <a:ext cx="4261780" cy="5153025"/>
          </a:xfrm>
          <a:prstGeom prst="rect">
            <a:avLst/>
          </a:prstGeom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gray">
          <a:xfrm>
            <a:off x="314326" y="1248569"/>
            <a:ext cx="4076700" cy="4878387"/>
          </a:xfrm>
          <a:prstGeom prst="homePlate">
            <a:avLst>
              <a:gd name="adj" fmla="val 6499"/>
            </a:avLst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1995" tIns="144000" rIns="71995" bIns="71995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Le </a:t>
            </a:r>
            <a:r>
              <a:rPr kumimoji="0" lang="fr-FR" alt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service du commissariat des armées (SCA)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traite </a:t>
            </a:r>
            <a:r>
              <a:rPr kumimoji="0" lang="fr-FR" altLang="fr-FR" sz="13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500 000 factures/an</a:t>
            </a:r>
            <a:r>
              <a:rPr kumimoji="0" lang="fr-FR" altLang="fr-FR" sz="13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(3,3 Md €) </a:t>
            </a:r>
            <a:r>
              <a:rPr kumimoji="0" lang="fr-FR" altLang="fr-FR" sz="13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sur 7 plates-formes achats-finances</a:t>
            </a:r>
            <a:endParaRPr kumimoji="0" lang="fr-FR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fr-FR" altLang="fr-F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Le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délai moyen de traitement est de 20 jours</a:t>
            </a:r>
            <a:r>
              <a:rPr kumimoji="0" lang="fr-FR" altLang="fr-FR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. 15 à 20 % des factures sont encore payées à plus de 25 jours</a:t>
            </a: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endParaRPr lang="fr-FR" altLang="fr-FR" sz="1300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fr-FR" altLang="fr-FR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kumimoji="0" lang="fr-FR" altLang="fr-FR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En </a:t>
            </a:r>
            <a:r>
              <a:rPr kumimoji="0" lang="fr-FR" altLang="fr-FR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2017, le délai global de paiement</a:t>
            </a:r>
            <a:r>
              <a:rPr kumimoji="0" lang="fr-FR" altLang="fr-FR" sz="13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est fixé à 20 jours </a:t>
            </a:r>
            <a:r>
              <a:rPr kumimoji="0" lang="fr-FR" altLang="fr-FR" sz="13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(13 jours pour le SCA – 7 jours pour le comptable public)</a:t>
            </a: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endParaRPr lang="fr-FR" altLang="fr-FR" sz="1300" b="0" baseline="0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fr-FR" altLang="fr-FR" sz="13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kumimoji="0" lang="fr-FR" altLang="fr-FR" sz="13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16 millions</a:t>
            </a:r>
            <a:r>
              <a:rPr lang="fr-FR" altLang="fr-FR" sz="130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 d’euro</a:t>
            </a:r>
            <a:r>
              <a:rPr lang="fr-FR" altLang="fr-FR" sz="1300" b="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 d’intérêts moratoires à iso-performance</a:t>
            </a:r>
            <a:endParaRPr kumimoji="0" lang="fr-FR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 pitchFamily="34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9C9D9F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fr-FR" altLang="fr-F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gray">
          <a:xfrm>
            <a:off x="5799602" y="1610518"/>
            <a:ext cx="3768725" cy="46950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44000" rIns="144000" bIns="71995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r>
              <a:rPr kumimoji="0" lang="fr-FR" alt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Optimiser le processus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afin </a:t>
            </a:r>
            <a:r>
              <a:rPr kumimoji="0" lang="fr-FR" alt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de maîtriser les intérêts moratoires à travers la réduction du délai moyen </a:t>
            </a:r>
            <a:r>
              <a:rPr kumimoji="0" lang="fr-FR" alt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</a:rPr>
              <a:t>gestionnaire</a:t>
            </a: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endParaRPr kumimoji="0" lang="fr-FR" altLang="fr-FR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r>
              <a:rPr lang="fr-FR" altLang="fr-FR" sz="1300" b="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Fluidifier </a:t>
            </a:r>
            <a:r>
              <a:rPr lang="fr-FR" altLang="fr-FR" sz="1300" b="0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et moderniser la chaine de traitement et améliorer l’interaction entre les acteurs du processus (PFAF &lt;&gt; </a:t>
            </a:r>
            <a:r>
              <a:rPr lang="fr-FR" altLang="fr-FR" sz="1300" b="0" dirty="0" err="1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GSBdD</a:t>
            </a:r>
            <a:r>
              <a:rPr lang="fr-FR" altLang="fr-FR" sz="1300" b="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)</a:t>
            </a: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endParaRPr lang="fr-FR" altLang="fr-FR" sz="1300" b="0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r>
              <a:rPr lang="fr-FR" altLang="fr-FR" sz="1300" b="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Définir </a:t>
            </a:r>
            <a:r>
              <a:rPr lang="fr-FR" altLang="fr-FR" sz="1300" b="0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des bonnes pratiques à généraliser </a:t>
            </a:r>
            <a:r>
              <a:rPr lang="fr-FR" altLang="fr-FR" sz="1300" b="0" dirty="0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à l’ensemble des structures</a:t>
            </a: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endParaRPr lang="fr-FR" altLang="fr-FR" sz="1300" b="0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  <a:p>
            <a:pPr marL="542925" lvl="2" indent="-276225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r>
              <a:rPr lang="fr-FR" altLang="fr-FR" sz="1300" b="0" dirty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Mettre en place un dispositif d’amélioration continue</a:t>
            </a:r>
          </a:p>
          <a:p>
            <a:pPr lvl="2" algn="just" eaLnBrk="1" hangingPunct="1">
              <a:lnSpc>
                <a:spcPct val="150000"/>
              </a:lnSpc>
              <a:buClr>
                <a:srgbClr val="9C9D9F"/>
              </a:buClr>
              <a:buSzPct val="70000"/>
              <a:buFont typeface="Wingdings" pitchFamily="2" charset="2"/>
              <a:buChar char="n"/>
              <a:defRPr/>
            </a:pPr>
            <a:endParaRPr lang="fr-FR" altLang="fr-FR" sz="1300" b="0" dirty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0000"/>
              <a:buFontTx/>
              <a:buNone/>
              <a:tabLst/>
              <a:defRPr/>
            </a:pPr>
            <a:endParaRPr kumimoji="0" lang="fr-FR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gray">
          <a:xfrm>
            <a:off x="520700" y="1121569"/>
            <a:ext cx="1270000" cy="252412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  <a:headEnd/>
            <a:tailEnd/>
          </a:ln>
        </p:spPr>
        <p:txBody>
          <a:bodyPr lIns="71995" tIns="71995" rIns="71995" bIns="71995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88B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S PGothic" pitchFamily="34" charset="-128"/>
                <a:cs typeface="Arial" pitchFamily="34" charset="0"/>
              </a:rPr>
              <a:t>Contexte </a:t>
            </a:r>
          </a:p>
        </p:txBody>
      </p:sp>
      <p:sp>
        <p:nvSpPr>
          <p:cNvPr id="8" name="Freeform 18"/>
          <p:cNvSpPr/>
          <p:nvPr/>
        </p:nvSpPr>
        <p:spPr bwMode="gray">
          <a:xfrm>
            <a:off x="146050" y="840581"/>
            <a:ext cx="5302250" cy="171450"/>
          </a:xfrm>
          <a:custGeom>
            <a:avLst/>
            <a:gdLst>
              <a:gd name="connsiteX0" fmla="*/ 0 w 4171950"/>
              <a:gd name="connsiteY0" fmla="*/ 85725 h 171450"/>
              <a:gd name="connsiteX1" fmla="*/ 0 w 4171950"/>
              <a:gd name="connsiteY1" fmla="*/ 171450 h 171450"/>
              <a:gd name="connsiteX2" fmla="*/ 4171950 w 4171950"/>
              <a:gd name="connsiteY2" fmla="*/ 171450 h 171450"/>
              <a:gd name="connsiteX3" fmla="*/ 3795713 w 4171950"/>
              <a:gd name="connsiteY3" fmla="*/ 0 h 171450"/>
              <a:gd name="connsiteX4" fmla="*/ 3795713 w 4171950"/>
              <a:gd name="connsiteY4" fmla="*/ 85725 h 171450"/>
              <a:gd name="connsiteX5" fmla="*/ 0 w 4171950"/>
              <a:gd name="connsiteY5" fmla="*/ 85725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1950" h="171450">
                <a:moveTo>
                  <a:pt x="0" y="85725"/>
                </a:moveTo>
                <a:lnTo>
                  <a:pt x="0" y="171450"/>
                </a:lnTo>
                <a:lnTo>
                  <a:pt x="4171950" y="171450"/>
                </a:lnTo>
                <a:lnTo>
                  <a:pt x="3795713" y="0"/>
                </a:lnTo>
                <a:lnTo>
                  <a:pt x="3795713" y="85725"/>
                </a:lnTo>
                <a:lnTo>
                  <a:pt x="0" y="85725"/>
                </a:lnTo>
                <a:close/>
              </a:path>
            </a:pathLst>
          </a:custGeom>
          <a:solidFill>
            <a:srgbClr val="6688BB">
              <a:lumMod val="20000"/>
              <a:lumOff val="8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gray">
          <a:xfrm>
            <a:off x="6038850" y="1053306"/>
            <a:ext cx="1914525" cy="39052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  <a:headEnd/>
            <a:tailEnd/>
          </a:ln>
        </p:spPr>
        <p:txBody>
          <a:bodyPr lIns="71995" tIns="71995" rIns="71995" bIns="71995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88B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S PGothic" pitchFamily="34" charset="-128"/>
                <a:cs typeface="Arial" pitchFamily="34" charset="0"/>
              </a:rPr>
              <a:t>Objectifs visés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gray">
          <a:xfrm>
            <a:off x="6613525" y="926306"/>
            <a:ext cx="2663825" cy="85725"/>
          </a:xfrm>
          <a:prstGeom prst="rect">
            <a:avLst/>
          </a:prstGeom>
          <a:solidFill>
            <a:srgbClr val="6688BB">
              <a:lumMod val="20000"/>
              <a:lumOff val="80000"/>
            </a:srgbClr>
          </a:solidFill>
          <a:ln w="19050">
            <a:solidFill>
              <a:srgbClr val="6688BB">
                <a:lumMod val="20000"/>
                <a:lumOff val="80000"/>
              </a:srgbClr>
            </a:solidFill>
            <a:miter lim="800000"/>
            <a:headEnd/>
            <a:tailEnd/>
          </a:ln>
        </p:spPr>
        <p:txBody>
          <a:bodyPr lIns="71995" tIns="71995" rIns="71995" bIns="71995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2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54199" y="179388"/>
            <a:ext cx="7426060" cy="303212"/>
          </a:xfrm>
        </p:spPr>
        <p:txBody>
          <a:bodyPr/>
          <a:lstStyle/>
          <a:p>
            <a:r>
              <a:rPr lang="fr-FR" altLang="fr-FR" dirty="0" smtClean="0"/>
              <a:t>L’application de la démarche LEAN sur les processus achats-finances</a:t>
            </a:r>
            <a:endParaRPr lang="en-US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6309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21" name="Group 6"/>
          <p:cNvGrpSpPr>
            <a:grpSpLocks/>
          </p:cNvGrpSpPr>
          <p:nvPr/>
        </p:nvGrpSpPr>
        <p:grpSpPr bwMode="auto">
          <a:xfrm>
            <a:off x="-18917" y="861900"/>
            <a:ext cx="9804531" cy="2162510"/>
            <a:chOff x="-17999" y="2007401"/>
            <a:chExt cx="9051396" cy="2162945"/>
          </a:xfrm>
        </p:grpSpPr>
        <p:cxnSp>
          <p:nvCxnSpPr>
            <p:cNvPr id="5" name="Straight Connector 4"/>
            <p:cNvCxnSpPr/>
            <p:nvPr/>
          </p:nvCxnSpPr>
          <p:spPr bwMode="auto">
            <a:xfrm>
              <a:off x="236031" y="2622224"/>
              <a:ext cx="0" cy="2159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oval" w="med" len="med"/>
              <a:tailEnd type="none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6806871" y="2595232"/>
              <a:ext cx="0" cy="2159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oval" w="med" len="med"/>
              <a:tailEnd type="none"/>
            </a:ln>
            <a:effectLst/>
          </p:spPr>
        </p:cxnSp>
        <p:sp>
          <p:nvSpPr>
            <p:cNvPr id="6" name="TextBox 5"/>
            <p:cNvSpPr txBox="1"/>
            <p:nvPr/>
          </p:nvSpPr>
          <p:spPr>
            <a:xfrm>
              <a:off x="-17999" y="2009003"/>
              <a:ext cx="1470194" cy="4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05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Sept. 2013 :</a:t>
              </a:r>
              <a:r>
                <a:rPr lang="fr-FR" sz="1050" b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 </a:t>
              </a:r>
              <a:r>
                <a:rPr lang="fr-FR" sz="1050" b="0" dirty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Lancement du projet </a:t>
              </a:r>
              <a:r>
                <a:rPr lang="fr-FR" sz="105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sur un site</a:t>
              </a:r>
              <a:endParaRPr lang="fr-FR" sz="1050" b="0" dirty="0">
                <a:solidFill>
                  <a:srgbClr val="00000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3200" y="2007401"/>
              <a:ext cx="1470197" cy="5771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05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Suivi des plans d’actions et visites « terrain » (jusqu’à fin 2016)</a:t>
              </a:r>
              <a:endParaRPr lang="fr-FR" sz="1050" b="0" dirty="0">
                <a:solidFill>
                  <a:srgbClr val="00000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2170370" y="2622224"/>
              <a:ext cx="0" cy="2159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oval" w="med" len="med"/>
              <a:tailEnd type="none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2800482" y="2010163"/>
              <a:ext cx="1614677" cy="5771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fr-FR" sz="105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Validation du dispositif sur 3 autres sites (Sept. 2014 à Déc. 2015)</a:t>
              </a:r>
              <a:endParaRPr lang="fr-FR" sz="1050" b="0" dirty="0">
                <a:solidFill>
                  <a:srgbClr val="00000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  <p:grpSp>
          <p:nvGrpSpPr>
            <p:cNvPr id="34830" name="Group 3"/>
            <p:cNvGrpSpPr>
              <a:grpSpLocks/>
            </p:cNvGrpSpPr>
            <p:nvPr/>
          </p:nvGrpSpPr>
          <p:grpSpPr bwMode="auto">
            <a:xfrm>
              <a:off x="167760" y="2730196"/>
              <a:ext cx="8675115" cy="1440150"/>
              <a:chOff x="167760" y="2716856"/>
              <a:chExt cx="8675115" cy="1440150"/>
            </a:xfrm>
          </p:grpSpPr>
          <p:sp>
            <p:nvSpPr>
              <p:cNvPr id="3" name="Right Arrow 2"/>
              <p:cNvSpPr/>
              <p:nvPr/>
            </p:nvSpPr>
            <p:spPr bwMode="auto">
              <a:xfrm>
                <a:off x="236031" y="2716856"/>
                <a:ext cx="8606844" cy="1440150"/>
              </a:xfrm>
              <a:prstGeom prst="rightArrow">
                <a:avLst>
                  <a:gd name="adj1" fmla="val 76147"/>
                  <a:gd name="adj2" fmla="val 53735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>
                  <a:lnSpc>
                    <a:spcPct val="80000"/>
                  </a:lnSpc>
                  <a:defRPr/>
                </a:pPr>
                <a:endParaRPr lang="fr-FR" sz="1000" b="0" dirty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7760" y="3310699"/>
                <a:ext cx="1503539" cy="2524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050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Arial" charset="0"/>
                  </a:rPr>
                  <a:t>Expérimentation</a:t>
                </a:r>
                <a:endParaRPr lang="fr-FR" sz="105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929445" y="3310699"/>
                <a:ext cx="1503538" cy="2524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050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Arial" charset="0"/>
                  </a:rPr>
                  <a:t>Réplication</a:t>
                </a:r>
                <a:endParaRPr lang="fr-FR" sz="105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5219776" y="3310699"/>
                <a:ext cx="1503539" cy="2524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050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Arial" charset="0"/>
                  </a:rPr>
                  <a:t>Généralisation</a:t>
                </a:r>
                <a:endParaRPr lang="fr-FR" sz="105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endParaRPr>
              </a:p>
            </p:txBody>
          </p:sp>
          <p:cxnSp>
            <p:nvCxnSpPr>
              <p:cNvPr id="24" name="Straight Connector 23"/>
              <p:cNvCxnSpPr/>
              <p:nvPr/>
            </p:nvCxnSpPr>
            <p:spPr bwMode="auto">
              <a:xfrm>
                <a:off x="2169124" y="2986785"/>
                <a:ext cx="0" cy="90029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 bwMode="auto">
              <a:xfrm>
                <a:off x="5129278" y="2986785"/>
                <a:ext cx="0" cy="90029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cxnSp>
            <p:nvCxnSpPr>
              <p:cNvPr id="26" name="Straight Connector 25"/>
              <p:cNvCxnSpPr/>
              <p:nvPr/>
            </p:nvCxnSpPr>
            <p:spPr bwMode="auto">
              <a:xfrm>
                <a:off x="6813812" y="2986785"/>
                <a:ext cx="0" cy="90029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/>
              </a:ln>
              <a:effectLst/>
            </p:spPr>
          </p:cxnSp>
          <p:sp>
            <p:nvSpPr>
              <p:cNvPr id="31" name="TextBox 30"/>
              <p:cNvSpPr txBox="1"/>
              <p:nvPr/>
            </p:nvSpPr>
            <p:spPr>
              <a:xfrm>
                <a:off x="6904311" y="3310699"/>
                <a:ext cx="1503538" cy="2524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fr-FR" sz="1050" dirty="0" smtClean="0">
                    <a:solidFill>
                      <a:srgbClr val="002060"/>
                    </a:solidFill>
                    <a:latin typeface="Calibri" panose="020F0502020204030204" pitchFamily="34" charset="0"/>
                    <a:cs typeface="Arial" charset="0"/>
                  </a:rPr>
                  <a:t>Pérennisation</a:t>
                </a:r>
                <a:endParaRPr lang="fr-FR" sz="105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endParaRPr>
              </a:p>
            </p:txBody>
          </p:sp>
        </p:grpSp>
        <p:cxnSp>
          <p:nvCxnSpPr>
            <p:cNvPr id="47" name="Straight Connector 46"/>
            <p:cNvCxnSpPr/>
            <p:nvPr/>
          </p:nvCxnSpPr>
          <p:spPr bwMode="auto">
            <a:xfrm>
              <a:off x="5121517" y="2622224"/>
              <a:ext cx="0" cy="21594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oval" w="med" len="med"/>
              <a:tailEnd type="none"/>
            </a:ln>
            <a:effectLst/>
          </p:spPr>
        </p:cxnSp>
        <p:sp>
          <p:nvSpPr>
            <p:cNvPr id="48" name="TextBox 47"/>
            <p:cNvSpPr txBox="1"/>
            <p:nvPr/>
          </p:nvSpPr>
          <p:spPr>
            <a:xfrm>
              <a:off x="5337264" y="2010164"/>
              <a:ext cx="1386051" cy="5771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050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charset="0"/>
                </a:rPr>
                <a:t>Diffusion des bonnes pratiques (Jan. à Avril 2016)</a:t>
              </a:r>
              <a:endParaRPr lang="fr-FR" sz="1050" b="0" dirty="0">
                <a:solidFill>
                  <a:srgbClr val="00000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</p:grpSp>
      <p:sp>
        <p:nvSpPr>
          <p:cNvPr id="49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54199" y="179388"/>
            <a:ext cx="7426060" cy="303212"/>
          </a:xfrm>
        </p:spPr>
        <p:txBody>
          <a:bodyPr/>
          <a:lstStyle/>
          <a:p>
            <a:r>
              <a:rPr lang="fr-FR" altLang="fr-FR" dirty="0" smtClean="0"/>
              <a:t>Calendrier général </a:t>
            </a:r>
            <a:r>
              <a:rPr lang="fr-FR" altLang="fr-FR" dirty="0" smtClean="0"/>
              <a:t>du projet</a:t>
            </a:r>
            <a:endParaRPr lang="en-US" altLang="fr-FR" dirty="0" smtClean="0"/>
          </a:p>
        </p:txBody>
      </p:sp>
      <p:sp>
        <p:nvSpPr>
          <p:cNvPr id="37" name="Snip Diagonal Corner Rectangle 89"/>
          <p:cNvSpPr/>
          <p:nvPr/>
        </p:nvSpPr>
        <p:spPr bwMode="auto">
          <a:xfrm>
            <a:off x="806450" y="4051014"/>
            <a:ext cx="2843213" cy="2166937"/>
          </a:xfrm>
          <a:prstGeom prst="snip2DiagRect">
            <a:avLst>
              <a:gd name="adj1" fmla="val 0"/>
              <a:gd name="adj2" fmla="val 11450"/>
            </a:avLst>
          </a:prstGeom>
          <a:solidFill>
            <a:srgbClr val="CCFFCC">
              <a:alpha val="15686"/>
            </a:srgbClr>
          </a:solidFill>
          <a:ln w="9525" cap="flat" cmpd="sng" algn="ctr">
            <a:solidFill>
              <a:srgbClr val="ACA4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90000" rIns="90000" bIns="90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95250" indent="-95250">
              <a:buFont typeface="Arial" panose="020B0604020202020204" pitchFamily="34" charset="0"/>
              <a:buChar char="•"/>
              <a:defRPr/>
            </a:pPr>
            <a:r>
              <a:rPr lang="fr-FR" altLang="fr-FR" sz="1200" dirty="0" smtClean="0">
                <a:latin typeface="Calibri" pitchFamily="34" charset="0"/>
              </a:rPr>
              <a:t>Equipe </a:t>
            </a:r>
            <a:r>
              <a:rPr lang="fr-FR" altLang="fr-FR" sz="1200" dirty="0" smtClean="0">
                <a:latin typeface="Calibri" pitchFamily="34" charset="0"/>
              </a:rPr>
              <a:t>projet constituée localement</a:t>
            </a:r>
            <a:endParaRPr lang="fr-FR" altLang="fr-FR" sz="1200" dirty="0">
              <a:latin typeface="Calibri" pitchFamily="34" charset="0"/>
            </a:endParaRPr>
          </a:p>
          <a:p>
            <a:pPr marL="360363" lvl="2" indent="-171450">
              <a:buFont typeface="Calibri" panose="020F0502020204030204" pitchFamily="34" charset="0"/>
              <a:buChar char="-"/>
              <a:defRPr/>
            </a:pPr>
            <a:r>
              <a:rPr lang="fr-FR" altLang="fr-FR" sz="1200" dirty="0" smtClean="0">
                <a:latin typeface="Calibri" pitchFamily="34" charset="0"/>
              </a:rPr>
              <a:t>Représentant du bureau pilotage</a:t>
            </a:r>
            <a:endParaRPr lang="fr-FR" altLang="fr-FR" sz="1200" dirty="0">
              <a:latin typeface="Calibri" pitchFamily="34" charset="0"/>
            </a:endParaRPr>
          </a:p>
          <a:p>
            <a:pPr marL="360363" lvl="2" indent="-171450">
              <a:buFont typeface="Calibri" panose="020F0502020204030204" pitchFamily="34" charset="0"/>
              <a:buChar char="-"/>
              <a:defRPr/>
            </a:pPr>
            <a:r>
              <a:rPr lang="fr-FR" altLang="fr-FR" sz="1200" dirty="0" smtClean="0">
                <a:latin typeface="Calibri" pitchFamily="34" charset="0"/>
              </a:rPr>
              <a:t>1 représentant par bureau </a:t>
            </a:r>
            <a:r>
              <a:rPr lang="fr-FR" altLang="fr-FR" sz="1200" dirty="0">
                <a:latin typeface="Calibri" pitchFamily="34" charset="0"/>
              </a:rPr>
              <a:t>Achat</a:t>
            </a:r>
          </a:p>
          <a:p>
            <a:pPr marL="360363" lvl="2" indent="-171450">
              <a:buFont typeface="Calibri" panose="020F0502020204030204" pitchFamily="34" charset="0"/>
              <a:buChar char="-"/>
              <a:defRPr/>
            </a:pPr>
            <a:r>
              <a:rPr lang="fr-FR" altLang="fr-FR" sz="1200" dirty="0">
                <a:latin typeface="Calibri" pitchFamily="34" charset="0"/>
              </a:rPr>
              <a:t>1 au bureau </a:t>
            </a:r>
            <a:r>
              <a:rPr lang="fr-FR" altLang="fr-FR" sz="1200" dirty="0" smtClean="0">
                <a:latin typeface="Calibri" pitchFamily="34" charset="0"/>
              </a:rPr>
              <a:t>finances</a:t>
            </a:r>
          </a:p>
          <a:p>
            <a:pPr marL="360363" lvl="2" indent="-171450">
              <a:buFont typeface="Calibri" panose="020F0502020204030204" pitchFamily="34" charset="0"/>
              <a:buChar char="-"/>
              <a:defRPr/>
            </a:pPr>
            <a:r>
              <a:rPr lang="fr-FR" altLang="fr-FR" sz="1200" dirty="0" smtClean="0">
                <a:latin typeface="Calibri" pitchFamily="34" charset="0"/>
              </a:rPr>
              <a:t>Encadrement intermédiaire (chefs de section…)</a:t>
            </a:r>
            <a:endParaRPr lang="fr-FR" altLang="fr-FR" sz="1200" dirty="0">
              <a:latin typeface="Calibri" pitchFamily="34" charset="0"/>
            </a:endParaRPr>
          </a:p>
          <a:p>
            <a:pPr marL="95250" indent="-95250">
              <a:buFont typeface="Arial" panose="020B0604020202020204" pitchFamily="34" charset="0"/>
              <a:buChar char="•"/>
              <a:defRPr/>
            </a:pPr>
            <a:endParaRPr lang="fr-FR" altLang="fr-FR" sz="1200" dirty="0" smtClean="0">
              <a:latin typeface="Calibri" pitchFamily="34" charset="0"/>
            </a:endParaRPr>
          </a:p>
          <a:p>
            <a:pPr marL="95250" indent="-95250">
              <a:buFont typeface="Arial" panose="020B0604020202020204" pitchFamily="34" charset="0"/>
              <a:buChar char="•"/>
              <a:defRPr/>
            </a:pPr>
            <a:r>
              <a:rPr lang="fr-FR" altLang="fr-FR" sz="1200" dirty="0" smtClean="0">
                <a:latin typeface="Calibri" pitchFamily="34" charset="0"/>
              </a:rPr>
              <a:t>2 </a:t>
            </a:r>
            <a:r>
              <a:rPr lang="fr-FR" altLang="fr-FR" sz="1200" dirty="0">
                <a:latin typeface="Calibri" pitchFamily="34" charset="0"/>
              </a:rPr>
              <a:t>référents en central</a:t>
            </a:r>
          </a:p>
        </p:txBody>
      </p:sp>
      <p:sp>
        <p:nvSpPr>
          <p:cNvPr id="38" name="Snip Diagonal Corner Rectangle 91"/>
          <p:cNvSpPr/>
          <p:nvPr/>
        </p:nvSpPr>
        <p:spPr bwMode="auto">
          <a:xfrm>
            <a:off x="3746500" y="4051014"/>
            <a:ext cx="1317625" cy="2166937"/>
          </a:xfrm>
          <a:prstGeom prst="snip2DiagRect">
            <a:avLst>
              <a:gd name="adj1" fmla="val 0"/>
              <a:gd name="adj2" fmla="val 11450"/>
            </a:avLst>
          </a:prstGeom>
          <a:solidFill>
            <a:srgbClr val="CCFFCC">
              <a:alpha val="15686"/>
            </a:srgbClr>
          </a:solidFill>
          <a:ln w="9525" cap="flat" cmpd="sng" algn="ctr">
            <a:solidFill>
              <a:srgbClr val="ACA4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90000" rIns="90000" bIns="9000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19E"/>
              </a:buClr>
              <a:buFont typeface="Wingdings" pitchFamily="2" charset="2"/>
              <a:buNone/>
              <a:defRPr/>
            </a:pPr>
            <a:r>
              <a:rPr lang="fr-FR" sz="1200" dirty="0">
                <a:latin typeface="Calibri" pitchFamily="34" charset="0"/>
              </a:rPr>
              <a:t>3 à 5 jours de formation</a:t>
            </a:r>
          </a:p>
        </p:txBody>
      </p:sp>
      <p:sp>
        <p:nvSpPr>
          <p:cNvPr id="50" name="Snip Diagonal Corner Rectangle 92"/>
          <p:cNvSpPr/>
          <p:nvPr/>
        </p:nvSpPr>
        <p:spPr bwMode="auto">
          <a:xfrm>
            <a:off x="5238750" y="4038314"/>
            <a:ext cx="3860800" cy="2184400"/>
          </a:xfrm>
          <a:prstGeom prst="snip2DiagRect">
            <a:avLst>
              <a:gd name="adj1" fmla="val 0"/>
              <a:gd name="adj2" fmla="val 11450"/>
            </a:avLst>
          </a:prstGeom>
          <a:solidFill>
            <a:srgbClr val="CCFFCC">
              <a:alpha val="15686"/>
            </a:srgbClr>
          </a:solidFill>
          <a:ln w="9525" cap="flat" cmpd="sng" algn="ctr">
            <a:solidFill>
              <a:srgbClr val="ACA4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2000" tIns="72000" rIns="36000" bIns="7200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19E"/>
              </a:buClr>
              <a:buFontTx/>
              <a:buChar char="-"/>
              <a:defRPr/>
            </a:pPr>
            <a:r>
              <a:rPr lang="fr-FR" sz="1200" dirty="0">
                <a:latin typeface="Calibri" pitchFamily="34" charset="0"/>
              </a:rPr>
              <a:t>Comprendre et voir l’efficacité de l’approche Lean</a:t>
            </a: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19E"/>
              </a:buClr>
              <a:buFontTx/>
              <a:buChar char="-"/>
              <a:defRPr/>
            </a:pPr>
            <a:r>
              <a:rPr lang="fr-FR" sz="1200" dirty="0">
                <a:latin typeface="Calibri" pitchFamily="34" charset="0"/>
              </a:rPr>
              <a:t>Savoir mettre en place un management d’équipe structuré</a:t>
            </a: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19E"/>
              </a:buClr>
              <a:buFontTx/>
              <a:buChar char="-"/>
              <a:defRPr/>
            </a:pPr>
            <a:r>
              <a:rPr lang="fr-FR" sz="1200" dirty="0">
                <a:latin typeface="Calibri" pitchFamily="34" charset="0"/>
              </a:rPr>
              <a:t>Etre formé à la démarche de résolution de problèmes</a:t>
            </a:r>
          </a:p>
        </p:txBody>
      </p:sp>
      <p:sp>
        <p:nvSpPr>
          <p:cNvPr id="51" name="AutoShape 9"/>
          <p:cNvSpPr>
            <a:spLocks noChangeArrowheads="1"/>
          </p:cNvSpPr>
          <p:nvPr/>
        </p:nvSpPr>
        <p:spPr bwMode="auto">
          <a:xfrm rot="21600000" flipV="1">
            <a:off x="1465222" y="3679932"/>
            <a:ext cx="6494034" cy="144016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prstShdw prst="shdw17" dist="17961" dir="2700000">
              <a:srgbClr val="000000"/>
            </a:prstShdw>
          </a:effectLst>
        </p:spPr>
        <p:txBody>
          <a:bodyPr rot="10800000" wrap="none" anchor="ctr"/>
          <a:lstStyle>
            <a:lvl1pPr>
              <a:buSzPct val="120000"/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SzPct val="9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chemeClr val="hlink"/>
              </a:buClr>
              <a:buSzPct val="90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accent2"/>
              </a:buClr>
              <a:buSzPct val="9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itchFamily="2" charset="2"/>
              <a:buChar char="n"/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fr-FR" altLang="fr-FR" sz="1200">
              <a:solidFill>
                <a:srgbClr val="0F3277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52" name="Isosceles Triangle 24"/>
          <p:cNvSpPr>
            <a:spLocks/>
          </p:cNvSpPr>
          <p:nvPr/>
        </p:nvSpPr>
        <p:spPr bwMode="gray">
          <a:xfrm>
            <a:off x="683682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Isosceles Triangle 24"/>
          <p:cNvSpPr>
            <a:spLocks/>
          </p:cNvSpPr>
          <p:nvPr/>
        </p:nvSpPr>
        <p:spPr bwMode="gray">
          <a:xfrm>
            <a:off x="1620618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Isosceles Triangle 24"/>
          <p:cNvSpPr>
            <a:spLocks/>
          </p:cNvSpPr>
          <p:nvPr/>
        </p:nvSpPr>
        <p:spPr bwMode="gray">
          <a:xfrm>
            <a:off x="2557554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Isosceles Triangle 24"/>
          <p:cNvSpPr>
            <a:spLocks/>
          </p:cNvSpPr>
          <p:nvPr/>
        </p:nvSpPr>
        <p:spPr bwMode="gray">
          <a:xfrm>
            <a:off x="3494490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Isosceles Triangle 24"/>
          <p:cNvSpPr>
            <a:spLocks/>
          </p:cNvSpPr>
          <p:nvPr/>
        </p:nvSpPr>
        <p:spPr bwMode="gray">
          <a:xfrm>
            <a:off x="4431426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Isosceles Triangle 24"/>
          <p:cNvSpPr>
            <a:spLocks/>
          </p:cNvSpPr>
          <p:nvPr/>
        </p:nvSpPr>
        <p:spPr bwMode="gray">
          <a:xfrm>
            <a:off x="5368362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Isosceles Triangle 24"/>
          <p:cNvSpPr>
            <a:spLocks/>
          </p:cNvSpPr>
          <p:nvPr/>
        </p:nvSpPr>
        <p:spPr bwMode="gray">
          <a:xfrm>
            <a:off x="6305298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Isosceles Triangle 24"/>
          <p:cNvSpPr>
            <a:spLocks/>
          </p:cNvSpPr>
          <p:nvPr/>
        </p:nvSpPr>
        <p:spPr bwMode="gray">
          <a:xfrm>
            <a:off x="7242234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Isosceles Triangle 24"/>
          <p:cNvSpPr>
            <a:spLocks/>
          </p:cNvSpPr>
          <p:nvPr/>
        </p:nvSpPr>
        <p:spPr bwMode="gray">
          <a:xfrm>
            <a:off x="8179170" y="2909367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Isosceles Triangle 24"/>
          <p:cNvSpPr>
            <a:spLocks/>
          </p:cNvSpPr>
          <p:nvPr/>
        </p:nvSpPr>
        <p:spPr bwMode="gray">
          <a:xfrm>
            <a:off x="50899" y="3399726"/>
            <a:ext cx="187325" cy="144462"/>
          </a:xfrm>
          <a:prstGeom prst="triangle">
            <a:avLst/>
          </a:prstGeom>
          <a:solidFill>
            <a:schemeClr val="tx1"/>
          </a:solidFill>
          <a:ln w="63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12"/>
          <p:cNvSpPr txBox="1"/>
          <p:nvPr/>
        </p:nvSpPr>
        <p:spPr bwMode="auto">
          <a:xfrm>
            <a:off x="256250" y="3354007"/>
            <a:ext cx="66334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dirty="0" smtClean="0">
                <a:solidFill>
                  <a:srgbClr val="000000"/>
                </a:solidFill>
                <a:latin typeface="Calibri" panose="020F0502020204030204" pitchFamily="34" charset="0"/>
                <a:cs typeface="Arial" charset="0"/>
              </a:rPr>
              <a:t>COPIL</a:t>
            </a:r>
            <a:endParaRPr lang="fr-FR" sz="1050" b="0" dirty="0">
              <a:solidFill>
                <a:srgbClr val="000000"/>
              </a:solidFill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1929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7616" y="71052"/>
            <a:ext cx="7868046" cy="519884"/>
          </a:xfrm>
        </p:spPr>
        <p:txBody>
          <a:bodyPr/>
          <a:lstStyle/>
          <a:p>
            <a:r>
              <a:rPr lang="fr-FR" dirty="0"/>
              <a:t>Les problématiques identifiées sont proches </a:t>
            </a:r>
            <a:r>
              <a:rPr lang="fr-FR" dirty="0" smtClean="0"/>
              <a:t>entre tous les sites, ce </a:t>
            </a:r>
            <a:r>
              <a:rPr lang="fr-FR" dirty="0"/>
              <a:t>qui permet de travailler sur des processus et une organisation </a:t>
            </a:r>
            <a:r>
              <a:rPr lang="fr-FR" dirty="0" smtClean="0"/>
              <a:t>cibles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61000" y="947869"/>
            <a:ext cx="8784000" cy="4680000"/>
          </a:xfrm>
          <a:prstGeom prst="rect">
            <a:avLst/>
          </a:prstGeom>
          <a:noFill/>
          <a:ln w="12700" cap="flat" cmpd="sng" algn="ctr">
            <a:solidFill>
              <a:srgbClr val="2D185F"/>
            </a:solidFill>
            <a:prstDash val="solid"/>
          </a:ln>
          <a:effectLst/>
        </p:spPr>
        <p:txBody>
          <a:bodyPr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Rounded Rectangle 11"/>
          <p:cNvSpPr/>
          <p:nvPr/>
        </p:nvSpPr>
        <p:spPr>
          <a:xfrm>
            <a:off x="4886306" y="1282598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Améliorer la qualité de l’entrant et l’accès à l’information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ounded Rectangle 12"/>
          <p:cNvSpPr/>
          <p:nvPr/>
        </p:nvSpPr>
        <p:spPr>
          <a:xfrm>
            <a:off x="4886306" y="1699517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Optimiser les points de contrôle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Rounded Rectangle 13"/>
          <p:cNvSpPr/>
          <p:nvPr/>
        </p:nvSpPr>
        <p:spPr>
          <a:xfrm>
            <a:off x="4886306" y="2116435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Simplifier les circuits de validation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Rounded Rectangle 14"/>
          <p:cNvSpPr/>
          <p:nvPr/>
        </p:nvSpPr>
        <p:spPr>
          <a:xfrm>
            <a:off x="4886306" y="3367191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Simplifier la répartition des activités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Rounded Rectangle 15"/>
          <p:cNvSpPr/>
          <p:nvPr/>
        </p:nvSpPr>
        <p:spPr>
          <a:xfrm>
            <a:off x="4886306" y="3784110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Renforcer la standardisation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Rounded Rectangle 16"/>
          <p:cNvSpPr/>
          <p:nvPr/>
        </p:nvSpPr>
        <p:spPr>
          <a:xfrm>
            <a:off x="4886306" y="4201028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Perfectionner les modes de communication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Rounded Rectangle 17"/>
          <p:cNvSpPr/>
          <p:nvPr/>
        </p:nvSpPr>
        <p:spPr>
          <a:xfrm>
            <a:off x="4886306" y="4617947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Accentuer l’anticipation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Rounded Rectangle 18"/>
          <p:cNvSpPr/>
          <p:nvPr/>
        </p:nvSpPr>
        <p:spPr>
          <a:xfrm>
            <a:off x="4886306" y="5034864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Améliorer les outils SI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Rounded Rectangle 19"/>
          <p:cNvSpPr/>
          <p:nvPr/>
        </p:nvSpPr>
        <p:spPr>
          <a:xfrm>
            <a:off x="4886306" y="2533354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Améliorer les outils de suivi et d’information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" name="Rounded Rectangle 20"/>
          <p:cNvSpPr/>
          <p:nvPr/>
        </p:nvSpPr>
        <p:spPr>
          <a:xfrm>
            <a:off x="4886306" y="2950272"/>
            <a:ext cx="4248000" cy="333114"/>
          </a:xfrm>
          <a:prstGeom prst="roundRect">
            <a:avLst/>
          </a:prstGeom>
          <a:solidFill>
            <a:srgbClr val="E8C458"/>
          </a:solidFill>
          <a:ln w="12700" cap="flat" cmpd="sng" algn="ctr">
            <a:noFill/>
            <a:prstDash val="solid"/>
          </a:ln>
          <a:effectLst/>
        </p:spPr>
        <p:txBody>
          <a:bodyPr lIns="36000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Optimiser le pilotage de l’activité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Oval 21"/>
          <p:cNvSpPr/>
          <p:nvPr/>
        </p:nvSpPr>
        <p:spPr>
          <a:xfrm>
            <a:off x="4694511" y="1282598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1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8" name="Oval 22"/>
          <p:cNvSpPr/>
          <p:nvPr/>
        </p:nvSpPr>
        <p:spPr>
          <a:xfrm>
            <a:off x="4694511" y="1699517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2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" name="Oval 23"/>
          <p:cNvSpPr/>
          <p:nvPr/>
        </p:nvSpPr>
        <p:spPr>
          <a:xfrm>
            <a:off x="4694511" y="2116435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3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" name="Oval 24"/>
          <p:cNvSpPr/>
          <p:nvPr/>
        </p:nvSpPr>
        <p:spPr>
          <a:xfrm>
            <a:off x="4694511" y="2533354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4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" name="Oval 25"/>
          <p:cNvSpPr/>
          <p:nvPr/>
        </p:nvSpPr>
        <p:spPr>
          <a:xfrm>
            <a:off x="4694511" y="2950272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5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2" name="Oval 26"/>
          <p:cNvSpPr/>
          <p:nvPr/>
        </p:nvSpPr>
        <p:spPr>
          <a:xfrm>
            <a:off x="4694511" y="3367191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6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3" name="Oval 27"/>
          <p:cNvSpPr/>
          <p:nvPr/>
        </p:nvSpPr>
        <p:spPr>
          <a:xfrm>
            <a:off x="4694511" y="3784110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7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4" name="Oval 28"/>
          <p:cNvSpPr/>
          <p:nvPr/>
        </p:nvSpPr>
        <p:spPr>
          <a:xfrm>
            <a:off x="4694511" y="4201028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8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5" name="Oval 29"/>
          <p:cNvSpPr/>
          <p:nvPr/>
        </p:nvSpPr>
        <p:spPr>
          <a:xfrm>
            <a:off x="4694511" y="4617947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9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" name="Oval 30"/>
          <p:cNvSpPr/>
          <p:nvPr/>
        </p:nvSpPr>
        <p:spPr>
          <a:xfrm>
            <a:off x="4694511" y="5034864"/>
            <a:ext cx="333114" cy="333114"/>
          </a:xfrm>
          <a:prstGeom prst="ellipse">
            <a:avLst/>
          </a:prstGeom>
          <a:solidFill>
            <a:srgbClr val="2C4364"/>
          </a:solidFill>
          <a:ln w="57150" cap="flat" cmpd="sng" algn="ctr">
            <a:solidFill>
              <a:srgbClr val="FFFFFF"/>
            </a:solidFill>
            <a:prstDash val="solid"/>
          </a:ln>
          <a:effectLst/>
        </p:spPr>
        <p:txBody>
          <a:bodyPr lIns="0" rIns="0"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10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7" name="Content Placeholder 6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09" y="3377704"/>
            <a:ext cx="1800000" cy="101250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8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09" y="4499906"/>
            <a:ext cx="1800000" cy="101250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9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09" y="2255502"/>
            <a:ext cx="1800000" cy="101249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30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09" y="1133300"/>
            <a:ext cx="1800000" cy="101249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31" name="Text Placeholder 1"/>
          <p:cNvSpPr txBox="1">
            <a:spLocks/>
          </p:cNvSpPr>
          <p:nvPr/>
        </p:nvSpPr>
        <p:spPr>
          <a:xfrm>
            <a:off x="2709443" y="1441549"/>
            <a:ext cx="1404000" cy="396000"/>
          </a:xfrm>
          <a:prstGeom prst="rect">
            <a:avLst/>
          </a:prstGeom>
        </p:spPr>
        <p:txBody>
          <a:bodyPr vert="horz" lIns="0" tIns="45720" rIns="0" bIns="0" rtlCol="0">
            <a:noAutofit/>
          </a:bodyPr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Session de sensibilisation au Lean</a:t>
            </a: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2" name="Text Placeholder 1"/>
          <p:cNvSpPr txBox="1">
            <a:spLocks/>
          </p:cNvSpPr>
          <p:nvPr/>
        </p:nvSpPr>
        <p:spPr>
          <a:xfrm>
            <a:off x="2709443" y="2563751"/>
            <a:ext cx="1404000" cy="396000"/>
          </a:xfrm>
          <a:prstGeom prst="rect">
            <a:avLst/>
          </a:prstGeom>
        </p:spPr>
        <p:txBody>
          <a:bodyPr vert="horz" lIns="0" tIns="45720" rIns="0" bIns="0" rtlCol="0">
            <a:noAutofit/>
          </a:bodyPr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Cartographie des processus</a:t>
            </a: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" name="Text Placeholder 1"/>
          <p:cNvSpPr txBox="1">
            <a:spLocks/>
          </p:cNvSpPr>
          <p:nvPr/>
        </p:nvSpPr>
        <p:spPr>
          <a:xfrm>
            <a:off x="2709443" y="3685954"/>
            <a:ext cx="1404000" cy="396000"/>
          </a:xfrm>
          <a:prstGeom prst="rect">
            <a:avLst/>
          </a:prstGeom>
        </p:spPr>
        <p:txBody>
          <a:bodyPr vert="horz" lIns="0" tIns="45720" rIns="0" bIns="0" rtlCol="0" anchor="ctr">
            <a:noAutofit/>
          </a:bodyPr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Identification des principaux freins</a:t>
            </a: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4" name="Text Placeholder 1"/>
          <p:cNvSpPr txBox="1">
            <a:spLocks/>
          </p:cNvSpPr>
          <p:nvPr/>
        </p:nvSpPr>
        <p:spPr>
          <a:xfrm>
            <a:off x="2709443" y="4808156"/>
            <a:ext cx="1404000" cy="396000"/>
          </a:xfrm>
          <a:prstGeom prst="rect">
            <a:avLst/>
          </a:prstGeom>
        </p:spPr>
        <p:txBody>
          <a:bodyPr vert="horz" lIns="0" tIns="45720" rIns="0" bIns="0" rtlCol="0">
            <a:noAutofit/>
          </a:bodyPr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Elaboration de leviers d’améliorations</a:t>
            </a: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5" name="Isosceles Triangle 40"/>
          <p:cNvSpPr/>
          <p:nvPr/>
        </p:nvSpPr>
        <p:spPr>
          <a:xfrm rot="5400000">
            <a:off x="2333977" y="3208598"/>
            <a:ext cx="4140000" cy="288000"/>
          </a:xfrm>
          <a:prstGeom prst="triangle">
            <a:avLst/>
          </a:prstGeom>
          <a:solidFill>
            <a:srgbClr val="FFFFFF">
              <a:lumMod val="6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23950" y="800699"/>
            <a:ext cx="7496175" cy="34491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Les ateliers Lean on fait émerger 10 axes d’amélioration communs à l’ensemble des sites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1402196" y="5962035"/>
            <a:ext cx="6939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i="1" dirty="0" smtClean="0">
                <a:latin typeface="Calibri" panose="020F0502020204030204" pitchFamily="34" charset="0"/>
                <a:cs typeface="Arial" charset="0"/>
              </a:rPr>
              <a:t>Au 31 octobre 2015, le délai moyen gestionnaire est stabilisé à 15 jours.</a:t>
            </a:r>
            <a:endParaRPr lang="fr-FR" b="0" i="1" dirty="0"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6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662120" y="71052"/>
            <a:ext cx="8322071" cy="519884"/>
          </a:xfrm>
        </p:spPr>
        <p:txBody>
          <a:bodyPr/>
          <a:lstStyle/>
          <a:p>
            <a:r>
              <a:rPr lang="fr-FR" altLang="fr-FR" sz="1400" dirty="0" smtClean="0"/>
              <a:t>Une implication à tous les niveaux </a:t>
            </a:r>
            <a:r>
              <a:rPr lang="fr-FR" altLang="fr-FR" sz="1400" dirty="0" smtClean="0"/>
              <a:t>d’une structure </a:t>
            </a:r>
            <a:r>
              <a:rPr lang="fr-FR" altLang="fr-FR" sz="1400" dirty="0" smtClean="0"/>
              <a:t>est nécessaire pour atteindre </a:t>
            </a:r>
            <a:r>
              <a:rPr lang="fr-FR" altLang="fr-FR" sz="1400" dirty="0" smtClean="0"/>
              <a:t>et pérenniser les </a:t>
            </a:r>
            <a:r>
              <a:rPr lang="fr-FR" altLang="fr-FR" sz="1400" dirty="0" smtClean="0"/>
              <a:t>objectifs de </a:t>
            </a:r>
            <a:r>
              <a:rPr lang="fr-FR" altLang="fr-FR" sz="1400" dirty="0" smtClean="0"/>
              <a:t>cette </a:t>
            </a:r>
            <a:r>
              <a:rPr lang="fr-FR" altLang="fr-FR" sz="1400" dirty="0" smtClean="0"/>
              <a:t>démarche </a:t>
            </a:r>
            <a:r>
              <a:rPr lang="fr-FR" altLang="fr-FR" sz="1400" dirty="0" smtClean="0"/>
              <a:t>d’amélioration continue</a:t>
            </a:r>
          </a:p>
        </p:txBody>
      </p:sp>
      <p:graphicFrame>
        <p:nvGraphicFramePr>
          <p:cNvPr id="4" name="Diagram 2"/>
          <p:cNvGraphicFramePr/>
          <p:nvPr>
            <p:extLst>
              <p:ext uri="{D42A27DB-BD31-4B8C-83A1-F6EECF244321}">
                <p14:modId xmlns:p14="http://schemas.microsoft.com/office/powerpoint/2010/main" val="504605851"/>
              </p:ext>
            </p:extLst>
          </p:nvPr>
        </p:nvGraphicFramePr>
        <p:xfrm>
          <a:off x="312036" y="1052737"/>
          <a:ext cx="4367935" cy="5505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Line Callout 2 (Border and Accent Bar) 6"/>
          <p:cNvSpPr/>
          <p:nvPr/>
        </p:nvSpPr>
        <p:spPr>
          <a:xfrm>
            <a:off x="3543385" y="1221361"/>
            <a:ext cx="6246154" cy="836292"/>
          </a:xfrm>
          <a:prstGeom prst="accentCallout2">
            <a:avLst>
              <a:gd name="adj1" fmla="val 20269"/>
              <a:gd name="adj2" fmla="val -183"/>
              <a:gd name="adj3" fmla="val 29380"/>
              <a:gd name="adj4" fmla="val -6535"/>
              <a:gd name="adj5" fmla="val 53274"/>
              <a:gd name="adj6" fmla="val -10983"/>
            </a:avLst>
          </a:prstGeom>
          <a:noFill/>
          <a:ln w="3175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Donner une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vision long terme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, un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sens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et une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direction à l’ensemble du projet d’amélioration continue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Valider les projets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ayant un impact important sur la stratégie du SCA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Suivre les étapes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clés du programme, et de chaque projet : lancement, atteinte des résultats…</a:t>
            </a:r>
          </a:p>
        </p:txBody>
      </p:sp>
      <p:sp>
        <p:nvSpPr>
          <p:cNvPr id="6" name="Line Callout 2 (Border and Accent Bar) 7"/>
          <p:cNvSpPr/>
          <p:nvPr/>
        </p:nvSpPr>
        <p:spPr>
          <a:xfrm>
            <a:off x="3876501" y="2204864"/>
            <a:ext cx="5913038" cy="936000"/>
          </a:xfrm>
          <a:prstGeom prst="accentCallout2">
            <a:avLst>
              <a:gd name="adj1" fmla="val 25289"/>
              <a:gd name="adj2" fmla="val -422"/>
              <a:gd name="adj3" fmla="val 26924"/>
              <a:gd name="adj4" fmla="val -5964"/>
              <a:gd name="adj5" fmla="val 48745"/>
              <a:gd name="adj6" fmla="val -10369"/>
            </a:avLst>
          </a:prstGeom>
          <a:noFill/>
          <a:ln w="3175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Arbitrer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et résoudre d’éventuels points de blocage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Maintenir le cap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sur les objectifs et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assurer le respect du timing</a:t>
            </a: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</p:txBody>
      </p:sp>
      <p:sp>
        <p:nvSpPr>
          <p:cNvPr id="7" name="Line Callout 2 (Border and Accent Bar) 8"/>
          <p:cNvSpPr/>
          <p:nvPr/>
        </p:nvSpPr>
        <p:spPr>
          <a:xfrm>
            <a:off x="4267268" y="3355629"/>
            <a:ext cx="5522271" cy="857921"/>
          </a:xfrm>
          <a:prstGeom prst="accentCallout2">
            <a:avLst>
              <a:gd name="adj1" fmla="val 23191"/>
              <a:gd name="adj2" fmla="val -111"/>
              <a:gd name="adj3" fmla="val 21711"/>
              <a:gd name="adj4" fmla="val -5456"/>
              <a:gd name="adj5" fmla="val 41444"/>
              <a:gd name="adj6" fmla="val -10292"/>
            </a:avLst>
          </a:prstGeom>
          <a:noFill/>
          <a:ln w="3175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Accompagner les Référents locaux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en fonction des délais et objectifs fixés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Apporter une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expertise méthodologique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et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animer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les différents acteurs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Aider à la mise en place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des ateliers et de la méthodologie 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</p:txBody>
      </p:sp>
      <p:sp>
        <p:nvSpPr>
          <p:cNvPr id="8" name="Line Callout 2 (Border and Accent Bar) 9"/>
          <p:cNvSpPr/>
          <p:nvPr/>
        </p:nvSpPr>
        <p:spPr>
          <a:xfrm>
            <a:off x="4708503" y="4474096"/>
            <a:ext cx="5081036" cy="912625"/>
          </a:xfrm>
          <a:prstGeom prst="accentCallout2">
            <a:avLst>
              <a:gd name="adj1" fmla="val 18750"/>
              <a:gd name="adj2" fmla="val -210"/>
              <a:gd name="adj3" fmla="val 14575"/>
              <a:gd name="adj4" fmla="val -5294"/>
              <a:gd name="adj5" fmla="val 26221"/>
              <a:gd name="adj6" fmla="val -12549"/>
            </a:avLst>
          </a:prstGeom>
          <a:noFill/>
          <a:ln w="3175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Connaitre les outils méthodologiques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et les techniques d’animation lui permettant d’accompagner et de guider les collaborateurs sur les sites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Suivre les plans d'actions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et du respect des échéances définies pour mettre en œuvre l'ensemble des leviers d'amélioration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Réaliser un </a:t>
            </a: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point hebdomadaire et un état d’avancement</a:t>
            </a: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</p:txBody>
      </p:sp>
      <p:sp>
        <p:nvSpPr>
          <p:cNvPr id="9" name="Line Callout 2 (Border and Accent Bar) 11"/>
          <p:cNvSpPr/>
          <p:nvPr/>
        </p:nvSpPr>
        <p:spPr>
          <a:xfrm>
            <a:off x="5074134" y="5647265"/>
            <a:ext cx="4715403" cy="729897"/>
          </a:xfrm>
          <a:prstGeom prst="accentCallout2">
            <a:avLst>
              <a:gd name="adj1" fmla="val 20490"/>
              <a:gd name="adj2" fmla="val -455"/>
              <a:gd name="adj3" fmla="val 22230"/>
              <a:gd name="adj4" fmla="val -5872"/>
              <a:gd name="adj5" fmla="val 39421"/>
              <a:gd name="adj6" fmla="val -10487"/>
            </a:avLst>
          </a:prstGeom>
          <a:noFill/>
          <a:ln w="3175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anchor="ctr"/>
          <a:lstStyle/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Comprendre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 et voir l’efficacité de l’approche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Apprécier les bénéfices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d’une démarche participative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fr-FR" sz="1050" b="1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Etre sensibilisé </a:t>
            </a:r>
            <a:r>
              <a:rPr lang="fr-FR" sz="1050" dirty="0">
                <a:solidFill>
                  <a:srgbClr val="91B0FF">
                    <a:lumMod val="25000"/>
                  </a:srgbClr>
                </a:solidFill>
                <a:ea typeface="Times New Roman"/>
                <a:cs typeface="Times New Roman"/>
              </a:rPr>
              <a:t>à la gestion de la performance</a:t>
            </a: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171450" indent="-171450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fr-FR" sz="1050" dirty="0">
              <a:solidFill>
                <a:srgbClr val="91B0FF">
                  <a:lumMod val="25000"/>
                </a:srgbClr>
              </a:solidFill>
              <a:ea typeface="Times New Roman"/>
              <a:cs typeface="Times New Roman"/>
            </a:endParaRPr>
          </a:p>
        </p:txBody>
      </p:sp>
      <p:sp>
        <p:nvSpPr>
          <p:cNvPr id="10" name="TextBox 12"/>
          <p:cNvSpPr txBox="1"/>
          <p:nvPr/>
        </p:nvSpPr>
        <p:spPr bwMode="auto">
          <a:xfrm>
            <a:off x="224444" y="824321"/>
            <a:ext cx="208938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b="1" dirty="0" smtClean="0">
                <a:latin typeface="Calibri" panose="020F0502020204030204" pitchFamily="34" charset="0"/>
                <a:cs typeface="Arial" charset="0"/>
              </a:rPr>
              <a:t>Organisation mise en place au sein du service du commissariat des armées</a:t>
            </a:r>
            <a:endParaRPr lang="fr-FR" sz="1050" b="1" dirty="0"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4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m_chDecimalSymbol17909&gt;,&lt;/m_chDecimalSymbol17909&gt;&lt;m_nGroupingDigits17909 val=&quot;3&quot;/&gt;&lt;m_chGroupingSymbol17909&gt; &lt;/m_chGroupingSymbol17909&gt;&lt;/m_precDefault&gt;&lt;/CDefaultPrec&gt;&lt;/root&gt;"/>
  <p:tag name="THINKCELLUNDODONOTDELETE" val="0"/>
  <p:tag name="PAGENUMBER" val="0"/>
  <p:tag name="AGENDAHEIGHT" val="295,57496185302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STxcc6FkCGMXg_XXdzJ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.mCEtdIECFx9Cfs.p3X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jIGf17Z0m8WiboK4kke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MaANixPE6SCMNwfGjMh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HcxJbW1bUGuenWSuHNc.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h4pXaV8U6NusTmZai2w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qiHLXx7km6NHODvXQcwQ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hgN_QoDUCZEYrZOW5VI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STxcc6FkCGMXg_XXdzJg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.mCEtdIECFx9Cfs.p3X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bCmzLOC0u_EZStszMRHg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qqy1G3HG0i_cTs8STtit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lFVXOxIEGPn8_mWAm.OA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bCmzLOC0u_EZStszMRHg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bCmzLOC0u_EZStszMRH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04/05/2015 17:22:2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jIGf17Z0m8WiboK4kke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MaANixPE6SCMNwfGjMh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h4pXaV8U6NusTmZai2w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qiHLXx7km6NHODvXQcw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hgN_QoDUCZEYrZOW5VI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04/05/2015 17:22:2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STxcc6FkCGMXg_XXdzJ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.mCEtdIECFx9Cfs.p3X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IZT46u4E.4aemXWvkKU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4/7/2010 12:25:04 PM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kx0US1ak.7UdAyp17fL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5zvAx3Z0Sg1sxrLGnfz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5aZF3vfUOIhiD8mHcUy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etz4TP0SRIYZjFwxGLw"/>
</p:tagLst>
</file>

<file path=ppt/theme/theme1.xml><?xml version="1.0" encoding="utf-8"?>
<a:theme xmlns:a="http://schemas.openxmlformats.org/drawingml/2006/main" name="Format bis FGP010 03-02-2009">
  <a:themeElements>
    <a:clrScheme name="Format bis FGP010 03-02-2009 12">
      <a:dk1>
        <a:srgbClr val="0F3277"/>
      </a:dk1>
      <a:lt1>
        <a:srgbClr val="FFFFFF"/>
      </a:lt1>
      <a:dk2>
        <a:srgbClr val="000000"/>
      </a:dk2>
      <a:lt2>
        <a:srgbClr val="0000FF"/>
      </a:lt2>
      <a:accent1>
        <a:srgbClr val="C7E0FB"/>
      </a:accent1>
      <a:accent2>
        <a:srgbClr val="91B0FF"/>
      </a:accent2>
      <a:accent3>
        <a:srgbClr val="FFFFFF"/>
      </a:accent3>
      <a:accent4>
        <a:srgbClr val="0B2965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Format bis FGP010 03-02-2009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rtlCol="0" anchor="ctr"/>
      <a:lstStyle>
        <a:defPPr algn="ctr">
          <a:defRPr sz="11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ctr">
        <a:spAutoFit/>
      </a:bodyPr>
      <a:lstStyle>
        <a:defPPr>
          <a:defRPr sz="1200" dirty="0" smtClean="0"/>
        </a:defPPr>
      </a:lstStyle>
    </a:txDef>
  </a:objectDefaults>
  <a:extraClrSchemeLst>
    <a:extraClrScheme>
      <a:clrScheme name="Format bis FGP010 03-02-2009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3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F8DFF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557FE7"/>
        </a:accent6>
        <a:hlink>
          <a:srgbClr val="96C5F8"/>
        </a:hlink>
        <a:folHlink>
          <a:srgbClr val="D8E9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4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2960"/>
        </a:accent1>
        <a:accent2>
          <a:srgbClr val="0066CC"/>
        </a:accent2>
        <a:accent3>
          <a:srgbClr val="AAAAAA"/>
        </a:accent3>
        <a:accent4>
          <a:srgbClr val="DADADA"/>
        </a:accent4>
        <a:accent5>
          <a:srgbClr val="AAACB6"/>
        </a:accent5>
        <a:accent6>
          <a:srgbClr val="005CB9"/>
        </a:accent6>
        <a:hlink>
          <a:srgbClr val="91B0FF"/>
        </a:hlink>
        <a:folHlink>
          <a:srgbClr val="C7E0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E7B95C"/>
        </a:accent6>
        <a:hlink>
          <a:srgbClr val="4F8636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6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7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AAA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8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9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0A2A0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0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174A7C"/>
        </a:accent1>
        <a:accent2>
          <a:srgbClr val="50A2A0"/>
        </a:accent2>
        <a:accent3>
          <a:srgbClr val="AAAAAA"/>
        </a:accent3>
        <a:accent4>
          <a:srgbClr val="DADADA"/>
        </a:accent4>
        <a:accent5>
          <a:srgbClr val="ABB1BF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1">
        <a:dk1>
          <a:srgbClr val="0F3277"/>
        </a:dk1>
        <a:lt1>
          <a:srgbClr val="FFFFFF"/>
        </a:lt1>
        <a:dk2>
          <a:srgbClr val="000000"/>
        </a:dk2>
        <a:lt2>
          <a:srgbClr val="FFFFFF"/>
        </a:lt2>
        <a:accent1>
          <a:srgbClr val="00AFD7"/>
        </a:accent1>
        <a:accent2>
          <a:srgbClr val="26681E"/>
        </a:accent2>
        <a:accent3>
          <a:srgbClr val="FFFFFF"/>
        </a:accent3>
        <a:accent4>
          <a:srgbClr val="0B2965"/>
        </a:accent4>
        <a:accent5>
          <a:srgbClr val="AAD4E8"/>
        </a:accent5>
        <a:accent6>
          <a:srgbClr val="215E1A"/>
        </a:accent6>
        <a:hlink>
          <a:srgbClr val="870B6B"/>
        </a:hlink>
        <a:folHlink>
          <a:srgbClr val="CC0A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12">
        <a:dk1>
          <a:srgbClr val="0F3277"/>
        </a:dk1>
        <a:lt1>
          <a:srgbClr val="FFFFFF"/>
        </a:lt1>
        <a:dk2>
          <a:srgbClr val="000000"/>
        </a:dk2>
        <a:lt2>
          <a:srgbClr val="0000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B2965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Format bis FGP010 03-02-2009">
  <a:themeElements>
    <a:clrScheme name="Format bis FGP010 03-02-2009 12">
      <a:dk1>
        <a:srgbClr val="0F3277"/>
      </a:dk1>
      <a:lt1>
        <a:srgbClr val="FFFFFF"/>
      </a:lt1>
      <a:dk2>
        <a:srgbClr val="000000"/>
      </a:dk2>
      <a:lt2>
        <a:srgbClr val="0000FF"/>
      </a:lt2>
      <a:accent1>
        <a:srgbClr val="C7E0FB"/>
      </a:accent1>
      <a:accent2>
        <a:srgbClr val="91B0FF"/>
      </a:accent2>
      <a:accent3>
        <a:srgbClr val="FFFFFF"/>
      </a:accent3>
      <a:accent4>
        <a:srgbClr val="0B2965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Format bis FGP010 03-02-2009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rmat bis FGP010 03-02-2009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3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F8DFF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557FE7"/>
        </a:accent6>
        <a:hlink>
          <a:srgbClr val="96C5F8"/>
        </a:hlink>
        <a:folHlink>
          <a:srgbClr val="D8E9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4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2960"/>
        </a:accent1>
        <a:accent2>
          <a:srgbClr val="0066CC"/>
        </a:accent2>
        <a:accent3>
          <a:srgbClr val="AAAAAA"/>
        </a:accent3>
        <a:accent4>
          <a:srgbClr val="DADADA"/>
        </a:accent4>
        <a:accent5>
          <a:srgbClr val="AAACB6"/>
        </a:accent5>
        <a:accent6>
          <a:srgbClr val="005CB9"/>
        </a:accent6>
        <a:hlink>
          <a:srgbClr val="91B0FF"/>
        </a:hlink>
        <a:folHlink>
          <a:srgbClr val="C7E0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E7B95C"/>
        </a:accent6>
        <a:hlink>
          <a:srgbClr val="4F8636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6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7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AAA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8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9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0A2A0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0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174A7C"/>
        </a:accent1>
        <a:accent2>
          <a:srgbClr val="50A2A0"/>
        </a:accent2>
        <a:accent3>
          <a:srgbClr val="AAAAAA"/>
        </a:accent3>
        <a:accent4>
          <a:srgbClr val="DADADA"/>
        </a:accent4>
        <a:accent5>
          <a:srgbClr val="ABB1BF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1">
        <a:dk1>
          <a:srgbClr val="0F3277"/>
        </a:dk1>
        <a:lt1>
          <a:srgbClr val="FFFFFF"/>
        </a:lt1>
        <a:dk2>
          <a:srgbClr val="000000"/>
        </a:dk2>
        <a:lt2>
          <a:srgbClr val="FFFFFF"/>
        </a:lt2>
        <a:accent1>
          <a:srgbClr val="00AFD7"/>
        </a:accent1>
        <a:accent2>
          <a:srgbClr val="26681E"/>
        </a:accent2>
        <a:accent3>
          <a:srgbClr val="FFFFFF"/>
        </a:accent3>
        <a:accent4>
          <a:srgbClr val="0B2965"/>
        </a:accent4>
        <a:accent5>
          <a:srgbClr val="AAD4E8"/>
        </a:accent5>
        <a:accent6>
          <a:srgbClr val="215E1A"/>
        </a:accent6>
        <a:hlink>
          <a:srgbClr val="870B6B"/>
        </a:hlink>
        <a:folHlink>
          <a:srgbClr val="CC0A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12">
        <a:dk1>
          <a:srgbClr val="0F3277"/>
        </a:dk1>
        <a:lt1>
          <a:srgbClr val="FFFFFF"/>
        </a:lt1>
        <a:dk2>
          <a:srgbClr val="000000"/>
        </a:dk2>
        <a:lt2>
          <a:srgbClr val="0000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B2965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Format bis FGP010 03-02-2009">
  <a:themeElements>
    <a:clrScheme name="Format bis FGP010 03-02-2009 12">
      <a:dk1>
        <a:srgbClr val="0F3277"/>
      </a:dk1>
      <a:lt1>
        <a:srgbClr val="FFFFFF"/>
      </a:lt1>
      <a:dk2>
        <a:srgbClr val="000000"/>
      </a:dk2>
      <a:lt2>
        <a:srgbClr val="0000FF"/>
      </a:lt2>
      <a:accent1>
        <a:srgbClr val="C7E0FB"/>
      </a:accent1>
      <a:accent2>
        <a:srgbClr val="91B0FF"/>
      </a:accent2>
      <a:accent3>
        <a:srgbClr val="FFFFFF"/>
      </a:accent3>
      <a:accent4>
        <a:srgbClr val="0B2965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Format bis FGP010 03-02-2009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rmat bis FGP010 03-02-2009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3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F8DFF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557FE7"/>
        </a:accent6>
        <a:hlink>
          <a:srgbClr val="96C5F8"/>
        </a:hlink>
        <a:folHlink>
          <a:srgbClr val="D8E9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4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2960"/>
        </a:accent1>
        <a:accent2>
          <a:srgbClr val="0066CC"/>
        </a:accent2>
        <a:accent3>
          <a:srgbClr val="AAAAAA"/>
        </a:accent3>
        <a:accent4>
          <a:srgbClr val="DADADA"/>
        </a:accent4>
        <a:accent5>
          <a:srgbClr val="AAACB6"/>
        </a:accent5>
        <a:accent6>
          <a:srgbClr val="005CB9"/>
        </a:accent6>
        <a:hlink>
          <a:srgbClr val="91B0FF"/>
        </a:hlink>
        <a:folHlink>
          <a:srgbClr val="C7E0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E7B95C"/>
        </a:accent6>
        <a:hlink>
          <a:srgbClr val="4F8636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6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7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AAA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8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9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0A2A0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0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174A7C"/>
        </a:accent1>
        <a:accent2>
          <a:srgbClr val="50A2A0"/>
        </a:accent2>
        <a:accent3>
          <a:srgbClr val="AAAAAA"/>
        </a:accent3>
        <a:accent4>
          <a:srgbClr val="DADADA"/>
        </a:accent4>
        <a:accent5>
          <a:srgbClr val="ABB1BF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1">
        <a:dk1>
          <a:srgbClr val="0F3277"/>
        </a:dk1>
        <a:lt1>
          <a:srgbClr val="FFFFFF"/>
        </a:lt1>
        <a:dk2>
          <a:srgbClr val="000000"/>
        </a:dk2>
        <a:lt2>
          <a:srgbClr val="FFFFFF"/>
        </a:lt2>
        <a:accent1>
          <a:srgbClr val="00AFD7"/>
        </a:accent1>
        <a:accent2>
          <a:srgbClr val="26681E"/>
        </a:accent2>
        <a:accent3>
          <a:srgbClr val="FFFFFF"/>
        </a:accent3>
        <a:accent4>
          <a:srgbClr val="0B2965"/>
        </a:accent4>
        <a:accent5>
          <a:srgbClr val="AAD4E8"/>
        </a:accent5>
        <a:accent6>
          <a:srgbClr val="215E1A"/>
        </a:accent6>
        <a:hlink>
          <a:srgbClr val="870B6B"/>
        </a:hlink>
        <a:folHlink>
          <a:srgbClr val="CC0A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12">
        <a:dk1>
          <a:srgbClr val="0F3277"/>
        </a:dk1>
        <a:lt1>
          <a:srgbClr val="FFFFFF"/>
        </a:lt1>
        <a:dk2>
          <a:srgbClr val="000000"/>
        </a:dk2>
        <a:lt2>
          <a:srgbClr val="0000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B2965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Format bis FGP010 03-02-2009">
  <a:themeElements>
    <a:clrScheme name="Format bis FGP010 03-02-2009 12">
      <a:dk1>
        <a:srgbClr val="0F3277"/>
      </a:dk1>
      <a:lt1>
        <a:srgbClr val="FFFFFF"/>
      </a:lt1>
      <a:dk2>
        <a:srgbClr val="000000"/>
      </a:dk2>
      <a:lt2>
        <a:srgbClr val="0000FF"/>
      </a:lt2>
      <a:accent1>
        <a:srgbClr val="C7E0FB"/>
      </a:accent1>
      <a:accent2>
        <a:srgbClr val="91B0FF"/>
      </a:accent2>
      <a:accent3>
        <a:srgbClr val="FFFFFF"/>
      </a:accent3>
      <a:accent4>
        <a:srgbClr val="0B2965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Format bis FGP010 03-02-2009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rmat bis FGP010 03-02-2009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3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F8DFF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557FE7"/>
        </a:accent6>
        <a:hlink>
          <a:srgbClr val="96C5F8"/>
        </a:hlink>
        <a:folHlink>
          <a:srgbClr val="D8E9F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4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2960"/>
        </a:accent1>
        <a:accent2>
          <a:srgbClr val="0066CC"/>
        </a:accent2>
        <a:accent3>
          <a:srgbClr val="AAAAAA"/>
        </a:accent3>
        <a:accent4>
          <a:srgbClr val="DADADA"/>
        </a:accent4>
        <a:accent5>
          <a:srgbClr val="AAACB6"/>
        </a:accent5>
        <a:accent6>
          <a:srgbClr val="005CB9"/>
        </a:accent6>
        <a:hlink>
          <a:srgbClr val="91B0FF"/>
        </a:hlink>
        <a:folHlink>
          <a:srgbClr val="C7E0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E7B95C"/>
        </a:accent6>
        <a:hlink>
          <a:srgbClr val="4F8636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6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7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0066CC"/>
        </a:accent1>
        <a:accent2>
          <a:srgbClr val="4F8636"/>
        </a:accent2>
        <a:accent3>
          <a:srgbClr val="AAAAAA"/>
        </a:accent3>
        <a:accent4>
          <a:srgbClr val="DADADA"/>
        </a:accent4>
        <a:accent5>
          <a:srgbClr val="AAB8E2"/>
        </a:accent5>
        <a:accent6>
          <a:srgbClr val="477930"/>
        </a:accent6>
        <a:hlink>
          <a:srgbClr val="FF9900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8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9">
        <a:dk1>
          <a:srgbClr val="002960"/>
        </a:dk1>
        <a:lt1>
          <a:srgbClr val="FFFFFF"/>
        </a:lt1>
        <a:dk2>
          <a:srgbClr val="002960"/>
        </a:dk2>
        <a:lt2>
          <a:srgbClr val="FFBE3D"/>
        </a:lt2>
        <a:accent1>
          <a:srgbClr val="0066CC"/>
        </a:accent1>
        <a:accent2>
          <a:srgbClr val="50A2A0"/>
        </a:accent2>
        <a:accent3>
          <a:srgbClr val="AAACB6"/>
        </a:accent3>
        <a:accent4>
          <a:srgbClr val="DADADA"/>
        </a:accent4>
        <a:accent5>
          <a:srgbClr val="AAB8E2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0">
        <a:dk1>
          <a:srgbClr val="000000"/>
        </a:dk1>
        <a:lt1>
          <a:srgbClr val="FFFFFF"/>
        </a:lt1>
        <a:dk2>
          <a:srgbClr val="000000"/>
        </a:dk2>
        <a:lt2>
          <a:srgbClr val="FFBE3D"/>
        </a:lt2>
        <a:accent1>
          <a:srgbClr val="174A7C"/>
        </a:accent1>
        <a:accent2>
          <a:srgbClr val="50A2A0"/>
        </a:accent2>
        <a:accent3>
          <a:srgbClr val="AAAAAA"/>
        </a:accent3>
        <a:accent4>
          <a:srgbClr val="DADADA"/>
        </a:accent4>
        <a:accent5>
          <a:srgbClr val="ABB1BF"/>
        </a:accent5>
        <a:accent6>
          <a:srgbClr val="489291"/>
        </a:accent6>
        <a:hlink>
          <a:srgbClr val="C7C293"/>
        </a:hlink>
        <a:folHlink>
          <a:srgbClr val="FFBE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rmat bis FGP010 03-02-2009 11">
        <a:dk1>
          <a:srgbClr val="0F3277"/>
        </a:dk1>
        <a:lt1>
          <a:srgbClr val="FFFFFF"/>
        </a:lt1>
        <a:dk2>
          <a:srgbClr val="000000"/>
        </a:dk2>
        <a:lt2>
          <a:srgbClr val="FFFFFF"/>
        </a:lt2>
        <a:accent1>
          <a:srgbClr val="00AFD7"/>
        </a:accent1>
        <a:accent2>
          <a:srgbClr val="26681E"/>
        </a:accent2>
        <a:accent3>
          <a:srgbClr val="FFFFFF"/>
        </a:accent3>
        <a:accent4>
          <a:srgbClr val="0B2965"/>
        </a:accent4>
        <a:accent5>
          <a:srgbClr val="AAD4E8"/>
        </a:accent5>
        <a:accent6>
          <a:srgbClr val="215E1A"/>
        </a:accent6>
        <a:hlink>
          <a:srgbClr val="870B6B"/>
        </a:hlink>
        <a:folHlink>
          <a:srgbClr val="CC0A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rmat bis FGP010 03-02-2009 12">
        <a:dk1>
          <a:srgbClr val="0F3277"/>
        </a:dk1>
        <a:lt1>
          <a:srgbClr val="FFFFFF"/>
        </a:lt1>
        <a:dk2>
          <a:srgbClr val="000000"/>
        </a:dk2>
        <a:lt2>
          <a:srgbClr val="0000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B2965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51309</TotalTime>
  <Words>856</Words>
  <Application>Microsoft Office PowerPoint</Application>
  <PresentationFormat>Format A4 (210 x 297 mm)</PresentationFormat>
  <Paragraphs>179</Paragraphs>
  <Slides>9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Format bis FGP010 03-02-2009</vt:lpstr>
      <vt:lpstr>5_Format bis FGP010 03-02-2009</vt:lpstr>
      <vt:lpstr>6_Format bis FGP010 03-02-2009</vt:lpstr>
      <vt:lpstr>1_Format bis FGP010 03-02-2009</vt:lpstr>
      <vt:lpstr>think-cell Slide</vt:lpstr>
      <vt:lpstr>Colloque EHESP __________________________  Service du commissariat des armées   09/12/2015   </vt:lpstr>
      <vt:lpstr>Agenda</vt:lpstr>
      <vt:lpstr>Présentation PowerPoint</vt:lpstr>
      <vt:lpstr>Présentation PowerPoint</vt:lpstr>
      <vt:lpstr>La démarche LEAN au sein du ministère de la défense</vt:lpstr>
      <vt:lpstr>L’application de la démarche LEAN sur les processus achats-finances</vt:lpstr>
      <vt:lpstr>Calendrier général du projet</vt:lpstr>
      <vt:lpstr>Les problématiques identifiées sont proches entre tous les sites, ce qui permet de travailler sur des processus et une organisation cibles</vt:lpstr>
      <vt:lpstr>Une implication à tous les niveaux d’une structure est nécessaire pour atteindre et pérenniser les objectifs de cette démarche d’amélioration continue</vt:lpstr>
    </vt:vector>
  </TitlesOfParts>
  <Company>BPCE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Maxence Finot</dc:creator>
  <cp:lastModifiedBy>LE ROUZIC David IEF MINDEF</cp:lastModifiedBy>
  <cp:revision>2392</cp:revision>
  <cp:lastPrinted>2015-12-01T12:35:38Z</cp:lastPrinted>
  <dcterms:created xsi:type="dcterms:W3CDTF">2009-10-22T07:53:31Z</dcterms:created>
  <dcterms:modified xsi:type="dcterms:W3CDTF">2015-12-07T12:08:27Z</dcterms:modified>
</cp:coreProperties>
</file>